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9" r:id="rId3"/>
    <p:sldId id="257" r:id="rId4"/>
    <p:sldId id="266" r:id="rId5"/>
    <p:sldId id="258" r:id="rId6"/>
    <p:sldId id="259" r:id="rId7"/>
    <p:sldId id="260" r:id="rId8"/>
    <p:sldId id="261" r:id="rId9"/>
    <p:sldId id="288" r:id="rId10"/>
    <p:sldId id="265" r:id="rId11"/>
    <p:sldId id="267" r:id="rId12"/>
    <p:sldId id="262" r:id="rId13"/>
    <p:sldId id="263" r:id="rId14"/>
    <p:sldId id="268" r:id="rId15"/>
    <p:sldId id="270" r:id="rId16"/>
    <p:sldId id="269" r:id="rId17"/>
    <p:sldId id="272" r:id="rId18"/>
    <p:sldId id="274" r:id="rId19"/>
    <p:sldId id="275" r:id="rId20"/>
    <p:sldId id="276" r:id="rId21"/>
    <p:sldId id="271" r:id="rId22"/>
    <p:sldId id="277" r:id="rId23"/>
    <p:sldId id="279" r:id="rId24"/>
    <p:sldId id="278" r:id="rId25"/>
    <p:sldId id="283" r:id="rId26"/>
    <p:sldId id="280" r:id="rId27"/>
    <p:sldId id="281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FF254C-19E6-4CAD-95FC-EA3D8831F2D5}">
          <p14:sldIdLst>
            <p14:sldId id="256"/>
          </p14:sldIdLst>
        </p14:section>
        <p14:section name="Общие сведения о выборах" id="{B02ED17C-87C4-498C-86F0-C907EEC75EE9}">
          <p14:sldIdLst>
            <p14:sldId id="289"/>
            <p14:sldId id="257"/>
            <p14:sldId id="266"/>
            <p14:sldId id="258"/>
            <p14:sldId id="259"/>
            <p14:sldId id="260"/>
            <p14:sldId id="261"/>
            <p14:sldId id="288"/>
            <p14:sldId id="265"/>
            <p14:sldId id="267"/>
            <p14:sldId id="262"/>
          </p14:sldIdLst>
        </p14:section>
        <p14:section name="Выдвижение кандидатов" id="{858ABC3E-FEC4-4AF5-ACEF-4AA407DDC428}">
          <p14:sldIdLst>
            <p14:sldId id="263"/>
            <p14:sldId id="268"/>
            <p14:sldId id="270"/>
            <p14:sldId id="269"/>
            <p14:sldId id="272"/>
            <p14:sldId id="274"/>
            <p14:sldId id="275"/>
            <p14:sldId id="276"/>
            <p14:sldId id="271"/>
          </p14:sldIdLst>
        </p14:section>
        <p14:section name="Самовыдвижение. Советы" id="{477E17EF-5910-4DBF-A28F-CD23FF8F8A78}">
          <p14:sldIdLst>
            <p14:sldId id="277"/>
            <p14:sldId id="279"/>
            <p14:sldId id="278"/>
            <p14:sldId id="283"/>
            <p14:sldId id="280"/>
            <p14:sldId id="281"/>
            <p14:sldId id="284"/>
            <p14:sldId id="285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8896D1-7F30-4E02-862D-FE3D481B5A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663581-8387-43CB-87E5-35EF4FEA32A5}">
      <dgm:prSet phldrT="[Текст]"/>
      <dgm:spPr/>
      <dgm:t>
        <a:bodyPr/>
        <a:lstStyle/>
        <a:p>
          <a:r>
            <a:rPr lang="ru-RU" dirty="0" smtClean="0"/>
            <a:t>Федеральная государственная власть</a:t>
          </a:r>
          <a:endParaRPr lang="ru-RU" dirty="0"/>
        </a:p>
      </dgm:t>
    </dgm:pt>
    <dgm:pt modelId="{AD4895D1-0947-42B7-ACDC-0BAF83474DF3}" type="parTrans" cxnId="{BCB7F489-0DA5-43F3-AF05-09E096B0EB0A}">
      <dgm:prSet/>
      <dgm:spPr/>
      <dgm:t>
        <a:bodyPr/>
        <a:lstStyle/>
        <a:p>
          <a:endParaRPr lang="ru-RU"/>
        </a:p>
      </dgm:t>
    </dgm:pt>
    <dgm:pt modelId="{A1882431-566B-431E-AE1C-0BD2D15817A0}" type="sibTrans" cxnId="{BCB7F489-0DA5-43F3-AF05-09E096B0EB0A}">
      <dgm:prSet/>
      <dgm:spPr/>
      <dgm:t>
        <a:bodyPr/>
        <a:lstStyle/>
        <a:p>
          <a:endParaRPr lang="ru-RU"/>
        </a:p>
      </dgm:t>
    </dgm:pt>
    <dgm:pt modelId="{EF5666C2-2E3B-4F47-8148-6B05AF63F346}">
      <dgm:prSet phldrT="[Текст]"/>
      <dgm:spPr/>
      <dgm:t>
        <a:bodyPr/>
        <a:lstStyle/>
        <a:p>
          <a:r>
            <a:rPr lang="ru-RU" dirty="0" smtClean="0"/>
            <a:t>Региональная государственная власть</a:t>
          </a:r>
          <a:endParaRPr lang="ru-RU" dirty="0"/>
        </a:p>
      </dgm:t>
    </dgm:pt>
    <dgm:pt modelId="{7226EF6F-6036-4F2A-922E-7E3EC67E3DFF}" type="parTrans" cxnId="{C8E3485B-FEE6-4025-B6A6-AA349A0D2704}">
      <dgm:prSet/>
      <dgm:spPr/>
      <dgm:t>
        <a:bodyPr/>
        <a:lstStyle/>
        <a:p>
          <a:endParaRPr lang="ru-RU"/>
        </a:p>
      </dgm:t>
    </dgm:pt>
    <dgm:pt modelId="{64259DC0-E7D1-4912-97AC-028BD982953D}" type="sibTrans" cxnId="{C8E3485B-FEE6-4025-B6A6-AA349A0D2704}">
      <dgm:prSet/>
      <dgm:spPr/>
      <dgm:t>
        <a:bodyPr/>
        <a:lstStyle/>
        <a:p>
          <a:endParaRPr lang="ru-RU"/>
        </a:p>
      </dgm:t>
    </dgm:pt>
    <dgm:pt modelId="{8E582595-9C98-4D16-ABC4-2C180C7C8A12}">
      <dgm:prSet phldrT="[Текст]"/>
      <dgm:spPr/>
      <dgm:t>
        <a:bodyPr/>
        <a:lstStyle/>
        <a:p>
          <a:r>
            <a:rPr lang="ru-RU" dirty="0" smtClean="0"/>
            <a:t>Местное самоуправление</a:t>
          </a:r>
          <a:endParaRPr lang="ru-RU" dirty="0"/>
        </a:p>
      </dgm:t>
    </dgm:pt>
    <dgm:pt modelId="{E4DE81DE-28C5-4292-B833-0270CDD81787}" type="parTrans" cxnId="{2CEE23CB-FCB6-41C0-9D83-ABC61B9D0DFC}">
      <dgm:prSet/>
      <dgm:spPr/>
      <dgm:t>
        <a:bodyPr/>
        <a:lstStyle/>
        <a:p>
          <a:endParaRPr lang="ru-RU"/>
        </a:p>
      </dgm:t>
    </dgm:pt>
    <dgm:pt modelId="{166E913D-AEC6-451D-8BC2-8FFDB14550B4}" type="sibTrans" cxnId="{2CEE23CB-FCB6-41C0-9D83-ABC61B9D0DFC}">
      <dgm:prSet/>
      <dgm:spPr/>
      <dgm:t>
        <a:bodyPr/>
        <a:lstStyle/>
        <a:p>
          <a:endParaRPr lang="ru-RU"/>
        </a:p>
      </dgm:t>
    </dgm:pt>
    <dgm:pt modelId="{9FD2D558-3DA7-4A00-A7E0-42E729785F19}" type="pres">
      <dgm:prSet presAssocID="{BE8896D1-7F30-4E02-862D-FE3D481B5A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39895D-6020-4391-8FFA-D866709E9581}" type="pres">
      <dgm:prSet presAssocID="{ED663581-8387-43CB-87E5-35EF4FEA32A5}" presName="parentLin" presStyleCnt="0"/>
      <dgm:spPr/>
    </dgm:pt>
    <dgm:pt modelId="{CB549CEB-73F4-4CB8-ACA2-D342F78F2E7D}" type="pres">
      <dgm:prSet presAssocID="{ED663581-8387-43CB-87E5-35EF4FEA32A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A9B9B99-6877-4DE1-BB28-C220D7338ADB}" type="pres">
      <dgm:prSet presAssocID="{ED663581-8387-43CB-87E5-35EF4FEA32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892C2-2C59-46D3-B6C7-EC09E95FD3EA}" type="pres">
      <dgm:prSet presAssocID="{ED663581-8387-43CB-87E5-35EF4FEA32A5}" presName="negativeSpace" presStyleCnt="0"/>
      <dgm:spPr/>
    </dgm:pt>
    <dgm:pt modelId="{CEE9B882-26ED-4D6C-A2C1-5EB0810A7DE8}" type="pres">
      <dgm:prSet presAssocID="{ED663581-8387-43CB-87E5-35EF4FEA32A5}" presName="childText" presStyleLbl="conFgAcc1" presStyleIdx="0" presStyleCnt="3">
        <dgm:presLayoutVars>
          <dgm:bulletEnabled val="1"/>
        </dgm:presLayoutVars>
      </dgm:prSet>
      <dgm:spPr/>
    </dgm:pt>
    <dgm:pt modelId="{50FF4FCE-1EF7-4E70-A91D-FA2F3A67CF58}" type="pres">
      <dgm:prSet presAssocID="{A1882431-566B-431E-AE1C-0BD2D15817A0}" presName="spaceBetweenRectangles" presStyleCnt="0"/>
      <dgm:spPr/>
    </dgm:pt>
    <dgm:pt modelId="{50472325-5CB7-4E78-BF4A-401612E29D61}" type="pres">
      <dgm:prSet presAssocID="{EF5666C2-2E3B-4F47-8148-6B05AF63F346}" presName="parentLin" presStyleCnt="0"/>
      <dgm:spPr/>
    </dgm:pt>
    <dgm:pt modelId="{FD98E6B9-196D-4213-929B-F3A4BEF6905A}" type="pres">
      <dgm:prSet presAssocID="{EF5666C2-2E3B-4F47-8148-6B05AF63F34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45F425B-AEDB-43ED-8DAD-4713E5F28B97}" type="pres">
      <dgm:prSet presAssocID="{EF5666C2-2E3B-4F47-8148-6B05AF63F34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F671E-020A-471A-82DC-646B67229AFD}" type="pres">
      <dgm:prSet presAssocID="{EF5666C2-2E3B-4F47-8148-6B05AF63F346}" presName="negativeSpace" presStyleCnt="0"/>
      <dgm:spPr/>
    </dgm:pt>
    <dgm:pt modelId="{DD23DA65-AEC2-469D-9E82-E435AFD68C20}" type="pres">
      <dgm:prSet presAssocID="{EF5666C2-2E3B-4F47-8148-6B05AF63F346}" presName="childText" presStyleLbl="conFgAcc1" presStyleIdx="1" presStyleCnt="3">
        <dgm:presLayoutVars>
          <dgm:bulletEnabled val="1"/>
        </dgm:presLayoutVars>
      </dgm:prSet>
      <dgm:spPr/>
    </dgm:pt>
    <dgm:pt modelId="{D33E59D1-7DE7-4047-BBCE-F766DDF4DD2E}" type="pres">
      <dgm:prSet presAssocID="{64259DC0-E7D1-4912-97AC-028BD982953D}" presName="spaceBetweenRectangles" presStyleCnt="0"/>
      <dgm:spPr/>
    </dgm:pt>
    <dgm:pt modelId="{D3C53F42-DB9B-487D-8A57-A7302D33BD41}" type="pres">
      <dgm:prSet presAssocID="{8E582595-9C98-4D16-ABC4-2C180C7C8A12}" presName="parentLin" presStyleCnt="0"/>
      <dgm:spPr/>
    </dgm:pt>
    <dgm:pt modelId="{452AFEED-B471-46C8-908C-CD24E7CDCE64}" type="pres">
      <dgm:prSet presAssocID="{8E582595-9C98-4D16-ABC4-2C180C7C8A1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BC29D52-ED84-457E-870A-9A19AC855038}" type="pres">
      <dgm:prSet presAssocID="{8E582595-9C98-4D16-ABC4-2C180C7C8A1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7DF86-F657-4577-82AD-A9B373387DB5}" type="pres">
      <dgm:prSet presAssocID="{8E582595-9C98-4D16-ABC4-2C180C7C8A12}" presName="negativeSpace" presStyleCnt="0"/>
      <dgm:spPr/>
    </dgm:pt>
    <dgm:pt modelId="{54EA463A-B2AE-4303-A2EA-ECB357323A0C}" type="pres">
      <dgm:prSet presAssocID="{8E582595-9C98-4D16-ABC4-2C180C7C8A1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79A91F5-DD38-46A9-8A97-2BDC14E8FA43}" type="presOf" srcId="{8E582595-9C98-4D16-ABC4-2C180C7C8A12}" destId="{4BC29D52-ED84-457E-870A-9A19AC855038}" srcOrd="1" destOrd="0" presId="urn:microsoft.com/office/officeart/2005/8/layout/list1"/>
    <dgm:cxn modelId="{915A17CE-BAB6-4825-B88F-C78C7E3A24F0}" type="presOf" srcId="{8E582595-9C98-4D16-ABC4-2C180C7C8A12}" destId="{452AFEED-B471-46C8-908C-CD24E7CDCE64}" srcOrd="0" destOrd="0" presId="urn:microsoft.com/office/officeart/2005/8/layout/list1"/>
    <dgm:cxn modelId="{2CEE23CB-FCB6-41C0-9D83-ABC61B9D0DFC}" srcId="{BE8896D1-7F30-4E02-862D-FE3D481B5A2F}" destId="{8E582595-9C98-4D16-ABC4-2C180C7C8A12}" srcOrd="2" destOrd="0" parTransId="{E4DE81DE-28C5-4292-B833-0270CDD81787}" sibTransId="{166E913D-AEC6-451D-8BC2-8FFDB14550B4}"/>
    <dgm:cxn modelId="{B9ACF48B-ECB9-49B7-9D24-369F0EF38A4D}" type="presOf" srcId="{EF5666C2-2E3B-4F47-8148-6B05AF63F346}" destId="{F45F425B-AEDB-43ED-8DAD-4713E5F28B97}" srcOrd="1" destOrd="0" presId="urn:microsoft.com/office/officeart/2005/8/layout/list1"/>
    <dgm:cxn modelId="{C8E3485B-FEE6-4025-B6A6-AA349A0D2704}" srcId="{BE8896D1-7F30-4E02-862D-FE3D481B5A2F}" destId="{EF5666C2-2E3B-4F47-8148-6B05AF63F346}" srcOrd="1" destOrd="0" parTransId="{7226EF6F-6036-4F2A-922E-7E3EC67E3DFF}" sibTransId="{64259DC0-E7D1-4912-97AC-028BD982953D}"/>
    <dgm:cxn modelId="{C20ABA1C-D637-4CC6-8419-659D4C44AF11}" type="presOf" srcId="{EF5666C2-2E3B-4F47-8148-6B05AF63F346}" destId="{FD98E6B9-196D-4213-929B-F3A4BEF6905A}" srcOrd="0" destOrd="0" presId="urn:microsoft.com/office/officeart/2005/8/layout/list1"/>
    <dgm:cxn modelId="{319A2A8D-0DC5-492B-83FB-CBB689082F62}" type="presOf" srcId="{ED663581-8387-43CB-87E5-35EF4FEA32A5}" destId="{3A9B9B99-6877-4DE1-BB28-C220D7338ADB}" srcOrd="1" destOrd="0" presId="urn:microsoft.com/office/officeart/2005/8/layout/list1"/>
    <dgm:cxn modelId="{BCB7F489-0DA5-43F3-AF05-09E096B0EB0A}" srcId="{BE8896D1-7F30-4E02-862D-FE3D481B5A2F}" destId="{ED663581-8387-43CB-87E5-35EF4FEA32A5}" srcOrd="0" destOrd="0" parTransId="{AD4895D1-0947-42B7-ACDC-0BAF83474DF3}" sibTransId="{A1882431-566B-431E-AE1C-0BD2D15817A0}"/>
    <dgm:cxn modelId="{A8C5712E-22AB-4A0A-8E67-B2C7F50685CE}" type="presOf" srcId="{BE8896D1-7F30-4E02-862D-FE3D481B5A2F}" destId="{9FD2D558-3DA7-4A00-A7E0-42E729785F19}" srcOrd="0" destOrd="0" presId="urn:microsoft.com/office/officeart/2005/8/layout/list1"/>
    <dgm:cxn modelId="{FAD5C19A-1060-40A5-82F9-D3A930B07589}" type="presOf" srcId="{ED663581-8387-43CB-87E5-35EF4FEA32A5}" destId="{CB549CEB-73F4-4CB8-ACA2-D342F78F2E7D}" srcOrd="0" destOrd="0" presId="urn:microsoft.com/office/officeart/2005/8/layout/list1"/>
    <dgm:cxn modelId="{D5393ED8-B0EF-45FD-8B2F-11C6D926710E}" type="presParOf" srcId="{9FD2D558-3DA7-4A00-A7E0-42E729785F19}" destId="{9D39895D-6020-4391-8FFA-D866709E9581}" srcOrd="0" destOrd="0" presId="urn:microsoft.com/office/officeart/2005/8/layout/list1"/>
    <dgm:cxn modelId="{5B251C25-F78A-49F0-ABCA-F837B1ECF3C7}" type="presParOf" srcId="{9D39895D-6020-4391-8FFA-D866709E9581}" destId="{CB549CEB-73F4-4CB8-ACA2-D342F78F2E7D}" srcOrd="0" destOrd="0" presId="urn:microsoft.com/office/officeart/2005/8/layout/list1"/>
    <dgm:cxn modelId="{F0B82F2F-D457-40CD-8051-53C23B6A509D}" type="presParOf" srcId="{9D39895D-6020-4391-8FFA-D866709E9581}" destId="{3A9B9B99-6877-4DE1-BB28-C220D7338ADB}" srcOrd="1" destOrd="0" presId="urn:microsoft.com/office/officeart/2005/8/layout/list1"/>
    <dgm:cxn modelId="{0BCA5A03-2C17-4E63-9AA1-4C5B9C8374EC}" type="presParOf" srcId="{9FD2D558-3DA7-4A00-A7E0-42E729785F19}" destId="{76C892C2-2C59-46D3-B6C7-EC09E95FD3EA}" srcOrd="1" destOrd="0" presId="urn:microsoft.com/office/officeart/2005/8/layout/list1"/>
    <dgm:cxn modelId="{E3ADE66F-4B10-4AC0-945B-E17D52F0852A}" type="presParOf" srcId="{9FD2D558-3DA7-4A00-A7E0-42E729785F19}" destId="{CEE9B882-26ED-4D6C-A2C1-5EB0810A7DE8}" srcOrd="2" destOrd="0" presId="urn:microsoft.com/office/officeart/2005/8/layout/list1"/>
    <dgm:cxn modelId="{5FDA8C49-7F89-483D-9A5F-6A9B53C4EB27}" type="presParOf" srcId="{9FD2D558-3DA7-4A00-A7E0-42E729785F19}" destId="{50FF4FCE-1EF7-4E70-A91D-FA2F3A67CF58}" srcOrd="3" destOrd="0" presId="urn:microsoft.com/office/officeart/2005/8/layout/list1"/>
    <dgm:cxn modelId="{525AA087-CF6A-45C1-B433-48DA9EE7C8CC}" type="presParOf" srcId="{9FD2D558-3DA7-4A00-A7E0-42E729785F19}" destId="{50472325-5CB7-4E78-BF4A-401612E29D61}" srcOrd="4" destOrd="0" presId="urn:microsoft.com/office/officeart/2005/8/layout/list1"/>
    <dgm:cxn modelId="{30C6FC4A-7550-4271-9177-3476FFE180B0}" type="presParOf" srcId="{50472325-5CB7-4E78-BF4A-401612E29D61}" destId="{FD98E6B9-196D-4213-929B-F3A4BEF6905A}" srcOrd="0" destOrd="0" presId="urn:microsoft.com/office/officeart/2005/8/layout/list1"/>
    <dgm:cxn modelId="{AA1BD58F-2B8A-49D2-AE94-D4810F8EC995}" type="presParOf" srcId="{50472325-5CB7-4E78-BF4A-401612E29D61}" destId="{F45F425B-AEDB-43ED-8DAD-4713E5F28B97}" srcOrd="1" destOrd="0" presId="urn:microsoft.com/office/officeart/2005/8/layout/list1"/>
    <dgm:cxn modelId="{5E2C5F8F-D11E-42BA-A9BE-B4D8EADAA77D}" type="presParOf" srcId="{9FD2D558-3DA7-4A00-A7E0-42E729785F19}" destId="{738F671E-020A-471A-82DC-646B67229AFD}" srcOrd="5" destOrd="0" presId="urn:microsoft.com/office/officeart/2005/8/layout/list1"/>
    <dgm:cxn modelId="{E98DEB68-70E2-42F0-94F0-2FF32C47C72A}" type="presParOf" srcId="{9FD2D558-3DA7-4A00-A7E0-42E729785F19}" destId="{DD23DA65-AEC2-469D-9E82-E435AFD68C20}" srcOrd="6" destOrd="0" presId="urn:microsoft.com/office/officeart/2005/8/layout/list1"/>
    <dgm:cxn modelId="{B1F52463-BD12-48DB-AF03-E1D76E7430EB}" type="presParOf" srcId="{9FD2D558-3DA7-4A00-A7E0-42E729785F19}" destId="{D33E59D1-7DE7-4047-BBCE-F766DDF4DD2E}" srcOrd="7" destOrd="0" presId="urn:microsoft.com/office/officeart/2005/8/layout/list1"/>
    <dgm:cxn modelId="{1C32E35F-AD29-4DF5-9414-99E0EE75FD1C}" type="presParOf" srcId="{9FD2D558-3DA7-4A00-A7E0-42E729785F19}" destId="{D3C53F42-DB9B-487D-8A57-A7302D33BD41}" srcOrd="8" destOrd="0" presId="urn:microsoft.com/office/officeart/2005/8/layout/list1"/>
    <dgm:cxn modelId="{BCFC8579-F52B-440D-A846-8ACADF8654A1}" type="presParOf" srcId="{D3C53F42-DB9B-487D-8A57-A7302D33BD41}" destId="{452AFEED-B471-46C8-908C-CD24E7CDCE64}" srcOrd="0" destOrd="0" presId="urn:microsoft.com/office/officeart/2005/8/layout/list1"/>
    <dgm:cxn modelId="{7E943B17-1931-474D-905B-5D66AB028240}" type="presParOf" srcId="{D3C53F42-DB9B-487D-8A57-A7302D33BD41}" destId="{4BC29D52-ED84-457E-870A-9A19AC855038}" srcOrd="1" destOrd="0" presId="urn:microsoft.com/office/officeart/2005/8/layout/list1"/>
    <dgm:cxn modelId="{20C7AEE1-B830-4175-A41E-6E72EC36988A}" type="presParOf" srcId="{9FD2D558-3DA7-4A00-A7E0-42E729785F19}" destId="{B417DF86-F657-4577-82AD-A9B373387DB5}" srcOrd="9" destOrd="0" presId="urn:microsoft.com/office/officeart/2005/8/layout/list1"/>
    <dgm:cxn modelId="{2FEDB9B3-9DA6-4974-9039-A49F3FF302F7}" type="presParOf" srcId="{9FD2D558-3DA7-4A00-A7E0-42E729785F19}" destId="{54EA463A-B2AE-4303-A2EA-ECB357323A0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CE9B990-FA25-4FEA-85BD-5975E69C23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984951-77A5-46B5-B82F-A5D3F49BD7F6}">
      <dgm:prSet phldrT="[Текст]"/>
      <dgm:spPr/>
      <dgm:t>
        <a:bodyPr/>
        <a:lstStyle/>
        <a:p>
          <a:r>
            <a:rPr lang="ru-RU" dirty="0" smtClean="0"/>
            <a:t>Подача документов на выдвижение</a:t>
          </a:r>
          <a:endParaRPr lang="ru-RU" dirty="0"/>
        </a:p>
      </dgm:t>
    </dgm:pt>
    <dgm:pt modelId="{F0ADB2BC-3535-4884-BBAF-E1B57C7A0774}" type="parTrans" cxnId="{6685DF16-F6A0-4677-91E8-C9EAD78E1D9D}">
      <dgm:prSet/>
      <dgm:spPr/>
      <dgm:t>
        <a:bodyPr/>
        <a:lstStyle/>
        <a:p>
          <a:endParaRPr lang="ru-RU"/>
        </a:p>
      </dgm:t>
    </dgm:pt>
    <dgm:pt modelId="{F2DAE74D-99F0-4FE3-8445-96F9044C2B85}" type="sibTrans" cxnId="{6685DF16-F6A0-4677-91E8-C9EAD78E1D9D}">
      <dgm:prSet/>
      <dgm:spPr/>
      <dgm:t>
        <a:bodyPr/>
        <a:lstStyle/>
        <a:p>
          <a:endParaRPr lang="ru-RU"/>
        </a:p>
      </dgm:t>
    </dgm:pt>
    <dgm:pt modelId="{608BAD8C-D1A4-4C95-AECF-C73A9CEC2CE0}">
      <dgm:prSet phldrT="[Текст]"/>
      <dgm:spPr/>
      <dgm:t>
        <a:bodyPr/>
        <a:lstStyle/>
        <a:p>
          <a:r>
            <a:rPr lang="ru-RU" dirty="0" smtClean="0"/>
            <a:t>Подача документов на регистрацию</a:t>
          </a:r>
          <a:endParaRPr lang="ru-RU" dirty="0"/>
        </a:p>
      </dgm:t>
    </dgm:pt>
    <dgm:pt modelId="{B11AD4DC-5989-41EC-A777-3068442731FF}" type="parTrans" cxnId="{4836394E-2E36-4361-AC83-D44256FAD693}">
      <dgm:prSet/>
      <dgm:spPr/>
      <dgm:t>
        <a:bodyPr/>
        <a:lstStyle/>
        <a:p>
          <a:endParaRPr lang="ru-RU"/>
        </a:p>
      </dgm:t>
    </dgm:pt>
    <dgm:pt modelId="{8E20B452-7352-476B-8C1E-ECF6D0519BAA}" type="sibTrans" cxnId="{4836394E-2E36-4361-AC83-D44256FAD693}">
      <dgm:prSet/>
      <dgm:spPr/>
      <dgm:t>
        <a:bodyPr/>
        <a:lstStyle/>
        <a:p>
          <a:endParaRPr lang="ru-RU"/>
        </a:p>
      </dgm:t>
    </dgm:pt>
    <dgm:pt modelId="{F14A7736-EDCB-4A19-8025-5032095AA16C}">
      <dgm:prSet/>
      <dgm:spPr/>
      <dgm:t>
        <a:bodyPr/>
        <a:lstStyle/>
        <a:p>
          <a:r>
            <a:rPr lang="ru-RU" dirty="0" smtClean="0">
              <a:solidFill>
                <a:schemeClr val="accent5"/>
              </a:solidFill>
            </a:rPr>
            <a:t>При самовыдвижении: личная подача заявления, сведений о доходах и имуществе, подтверждающих документов</a:t>
          </a:r>
          <a:endParaRPr lang="ru-RU" dirty="0">
            <a:solidFill>
              <a:schemeClr val="accent5"/>
            </a:solidFill>
          </a:endParaRPr>
        </a:p>
      </dgm:t>
    </dgm:pt>
    <dgm:pt modelId="{ECF54405-9FE7-4C98-BC8D-2858C523AC46}" type="parTrans" cxnId="{93503EA8-98B6-4663-97AC-12A44F467595}">
      <dgm:prSet/>
      <dgm:spPr/>
      <dgm:t>
        <a:bodyPr/>
        <a:lstStyle/>
        <a:p>
          <a:endParaRPr lang="ru-RU"/>
        </a:p>
      </dgm:t>
    </dgm:pt>
    <dgm:pt modelId="{241F0C46-5934-4397-91A6-BEEEED78DC45}" type="sibTrans" cxnId="{93503EA8-98B6-4663-97AC-12A44F467595}">
      <dgm:prSet/>
      <dgm:spPr/>
      <dgm:t>
        <a:bodyPr/>
        <a:lstStyle/>
        <a:p>
          <a:endParaRPr lang="ru-RU"/>
        </a:p>
      </dgm:t>
    </dgm:pt>
    <dgm:pt modelId="{00EDE6E4-86B3-4703-8827-99AC05E068E0}">
      <dgm:prSet/>
      <dgm:spPr/>
      <dgm:t>
        <a:bodyPr/>
        <a:lstStyle/>
        <a:p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При выдвижении от избирательного </a:t>
          </a:r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объединения (партии или ОО): </a:t>
          </a:r>
          <a:r>
            <a:rPr lang="ru-RU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проведение собрания или конференции; сбор документов от кандидатов, подача документов в организующую комиссию</a:t>
          </a:r>
          <a:endParaRPr lang="ru-RU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35738D2D-3CDA-42D1-8934-E6C6988AF79D}" type="parTrans" cxnId="{16C3A316-5A1E-4BC8-A965-76137CEF0F24}">
      <dgm:prSet/>
      <dgm:spPr/>
      <dgm:t>
        <a:bodyPr/>
        <a:lstStyle/>
        <a:p>
          <a:endParaRPr lang="ru-RU"/>
        </a:p>
      </dgm:t>
    </dgm:pt>
    <dgm:pt modelId="{BEF6A4CD-A499-46BC-8DBE-6C051B131249}" type="sibTrans" cxnId="{16C3A316-5A1E-4BC8-A965-76137CEF0F24}">
      <dgm:prSet/>
      <dgm:spPr/>
      <dgm:t>
        <a:bodyPr/>
        <a:lstStyle/>
        <a:p>
          <a:endParaRPr lang="ru-RU"/>
        </a:p>
      </dgm:t>
    </dgm:pt>
    <dgm:pt modelId="{ACE39198-4410-442F-8344-478FFC8371CE}">
      <dgm:prSet/>
      <dgm:spPr/>
      <dgm:t>
        <a:bodyPr/>
        <a:lstStyle/>
        <a:p>
          <a:r>
            <a:rPr lang="ru-RU" dirty="0" smtClean="0"/>
            <a:t>Открытие избирательного счета</a:t>
          </a:r>
          <a:endParaRPr lang="ru-RU" dirty="0"/>
        </a:p>
      </dgm:t>
    </dgm:pt>
    <dgm:pt modelId="{BE285BA1-36C8-48DF-855D-5DEE6F96D26F}" type="parTrans" cxnId="{2895AD69-0EE9-47C8-B56E-8C000F5B133A}">
      <dgm:prSet/>
      <dgm:spPr/>
      <dgm:t>
        <a:bodyPr/>
        <a:lstStyle/>
        <a:p>
          <a:endParaRPr lang="ru-RU"/>
        </a:p>
      </dgm:t>
    </dgm:pt>
    <dgm:pt modelId="{BE44D0DB-BB4A-46DB-882F-DEA961D3D66C}" type="sibTrans" cxnId="{2895AD69-0EE9-47C8-B56E-8C000F5B133A}">
      <dgm:prSet/>
      <dgm:spPr/>
      <dgm:t>
        <a:bodyPr/>
        <a:lstStyle/>
        <a:p>
          <a:endParaRPr lang="ru-RU"/>
        </a:p>
      </dgm:t>
    </dgm:pt>
    <dgm:pt modelId="{4A086208-A27C-46A9-8951-E98AE5A52CB9}">
      <dgm:prSet/>
      <dgm:spPr/>
      <dgm:t>
        <a:bodyPr/>
        <a:lstStyle/>
        <a:p>
          <a:r>
            <a:rPr lang="ru-RU" dirty="0" smtClean="0"/>
            <a:t>Сбор подписей</a:t>
          </a:r>
          <a:endParaRPr lang="ru-RU" dirty="0"/>
        </a:p>
      </dgm:t>
    </dgm:pt>
    <dgm:pt modelId="{0FDC73C7-78CC-4739-B5CF-7AFD42D4E7BC}" type="parTrans" cxnId="{2C2DDE93-063C-4C44-840E-6411EB129061}">
      <dgm:prSet/>
      <dgm:spPr/>
      <dgm:t>
        <a:bodyPr/>
        <a:lstStyle/>
        <a:p>
          <a:endParaRPr lang="ru-RU"/>
        </a:p>
      </dgm:t>
    </dgm:pt>
    <dgm:pt modelId="{C6F50AEF-0FDC-49F6-8714-A7C494622D1C}" type="sibTrans" cxnId="{2C2DDE93-063C-4C44-840E-6411EB129061}">
      <dgm:prSet/>
      <dgm:spPr/>
      <dgm:t>
        <a:bodyPr/>
        <a:lstStyle/>
        <a:p>
          <a:endParaRPr lang="ru-RU"/>
        </a:p>
      </dgm:t>
    </dgm:pt>
    <dgm:pt modelId="{6F964363-444E-47A7-9569-6EACD73660DF}">
      <dgm:prSet/>
      <dgm:spPr/>
      <dgm:t>
        <a:bodyPr/>
        <a:lstStyle/>
        <a:p>
          <a:r>
            <a:rPr lang="ru-RU" dirty="0" smtClean="0"/>
            <a:t>Только если кандидат выдвинут не партией и если этого требует закон</a:t>
          </a:r>
          <a:endParaRPr lang="ru-RU" dirty="0"/>
        </a:p>
      </dgm:t>
    </dgm:pt>
    <dgm:pt modelId="{B2483A7E-54D1-4435-9F77-DEF9C1E4683F}" type="parTrans" cxnId="{02D821DF-57D0-4A5F-B6D9-0613038E7569}">
      <dgm:prSet/>
      <dgm:spPr/>
      <dgm:t>
        <a:bodyPr/>
        <a:lstStyle/>
        <a:p>
          <a:endParaRPr lang="ru-RU"/>
        </a:p>
      </dgm:t>
    </dgm:pt>
    <dgm:pt modelId="{D303F941-9437-48A5-8DA2-F93FF764B45E}" type="sibTrans" cxnId="{02D821DF-57D0-4A5F-B6D9-0613038E7569}">
      <dgm:prSet/>
      <dgm:spPr/>
      <dgm:t>
        <a:bodyPr/>
        <a:lstStyle/>
        <a:p>
          <a:endParaRPr lang="ru-RU"/>
        </a:p>
      </dgm:t>
    </dgm:pt>
    <dgm:pt modelId="{C2F1B07A-6CBC-4A36-A364-52F1BB9FD9EB}">
      <dgm:prSet/>
      <dgm:spPr/>
      <dgm:t>
        <a:bodyPr/>
        <a:lstStyle/>
        <a:p>
          <a:r>
            <a:rPr lang="ru-RU" dirty="0" smtClean="0"/>
            <a:t>Судебное оспаривание отказа в регистрации</a:t>
          </a:r>
          <a:endParaRPr lang="ru-RU" dirty="0"/>
        </a:p>
      </dgm:t>
    </dgm:pt>
    <dgm:pt modelId="{C6123F56-148E-4869-BC40-A9A23F87882D}" type="parTrans" cxnId="{39614F01-DEBC-493A-AFFC-07870CBFD1F6}">
      <dgm:prSet/>
      <dgm:spPr/>
      <dgm:t>
        <a:bodyPr/>
        <a:lstStyle/>
        <a:p>
          <a:endParaRPr lang="ru-RU"/>
        </a:p>
      </dgm:t>
    </dgm:pt>
    <dgm:pt modelId="{36AA660A-A3A4-4EDB-822F-C5F6D0F2C4B8}" type="sibTrans" cxnId="{39614F01-DEBC-493A-AFFC-07870CBFD1F6}">
      <dgm:prSet/>
      <dgm:spPr/>
      <dgm:t>
        <a:bodyPr/>
        <a:lstStyle/>
        <a:p>
          <a:endParaRPr lang="ru-RU"/>
        </a:p>
      </dgm:t>
    </dgm:pt>
    <dgm:pt modelId="{8F321A61-83FC-44CE-8233-74374CC04441}">
      <dgm:prSet/>
      <dgm:spPr/>
      <dgm:t>
        <a:bodyPr/>
        <a:lstStyle/>
        <a:p>
          <a:r>
            <a:rPr lang="ru-RU" dirty="0" smtClean="0"/>
            <a:t>Подписи, сведения об изменениях, первый финансовый отчет</a:t>
          </a:r>
          <a:endParaRPr lang="ru-RU" dirty="0"/>
        </a:p>
      </dgm:t>
    </dgm:pt>
    <dgm:pt modelId="{38FBE24C-C9DC-4BFE-BD1E-4C168EAF4753}" type="parTrans" cxnId="{722F742C-9742-4FC1-A5D5-EF17923A789E}">
      <dgm:prSet/>
      <dgm:spPr/>
      <dgm:t>
        <a:bodyPr/>
        <a:lstStyle/>
        <a:p>
          <a:endParaRPr lang="ru-RU"/>
        </a:p>
      </dgm:t>
    </dgm:pt>
    <dgm:pt modelId="{861BB626-FCFC-4F2C-A645-2C778FB695AB}" type="sibTrans" cxnId="{722F742C-9742-4FC1-A5D5-EF17923A789E}">
      <dgm:prSet/>
      <dgm:spPr/>
      <dgm:t>
        <a:bodyPr/>
        <a:lstStyle/>
        <a:p>
          <a:endParaRPr lang="ru-RU"/>
        </a:p>
      </dgm:t>
    </dgm:pt>
    <dgm:pt modelId="{F29F683A-3729-4036-B600-79700DB5E0BB}" type="pres">
      <dgm:prSet presAssocID="{FCE9B990-FA25-4FEA-85BD-5975E69C23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0D38D2-AFB5-4D26-9F29-B158299AC27E}" type="pres">
      <dgm:prSet presAssocID="{E1984951-77A5-46B5-B82F-A5D3F49BD7F6}" presName="parentLin" presStyleCnt="0"/>
      <dgm:spPr/>
    </dgm:pt>
    <dgm:pt modelId="{33DCE1BD-D9D1-4A6D-9EA8-D6D9225B5318}" type="pres">
      <dgm:prSet presAssocID="{E1984951-77A5-46B5-B82F-A5D3F49BD7F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7375656-6FAB-407B-AC33-AD17B537B8A2}" type="pres">
      <dgm:prSet presAssocID="{E1984951-77A5-46B5-B82F-A5D3F49BD7F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F7EAF-711B-4C99-8E24-A943BD05EE0E}" type="pres">
      <dgm:prSet presAssocID="{E1984951-77A5-46B5-B82F-A5D3F49BD7F6}" presName="negativeSpace" presStyleCnt="0"/>
      <dgm:spPr/>
    </dgm:pt>
    <dgm:pt modelId="{FBC97F28-7ECE-423E-9192-2F9B4D7B578F}" type="pres">
      <dgm:prSet presAssocID="{E1984951-77A5-46B5-B82F-A5D3F49BD7F6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3796C-A3AA-4758-9C32-D337145482C2}" type="pres">
      <dgm:prSet presAssocID="{F2DAE74D-99F0-4FE3-8445-96F9044C2B85}" presName="spaceBetweenRectangles" presStyleCnt="0"/>
      <dgm:spPr/>
    </dgm:pt>
    <dgm:pt modelId="{2819607C-3ECC-4B42-B3E4-0E246085C7C5}" type="pres">
      <dgm:prSet presAssocID="{ACE39198-4410-442F-8344-478FFC8371CE}" presName="parentLin" presStyleCnt="0"/>
      <dgm:spPr/>
    </dgm:pt>
    <dgm:pt modelId="{3E65ACEF-B06B-43CE-8346-49C84621AE82}" type="pres">
      <dgm:prSet presAssocID="{ACE39198-4410-442F-8344-478FFC8371C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79FBFC27-2189-4EBB-9056-F2B2816D1EF7}" type="pres">
      <dgm:prSet presAssocID="{ACE39198-4410-442F-8344-478FFC8371C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07488-9B3E-4617-B6E9-B05BBD56D489}" type="pres">
      <dgm:prSet presAssocID="{ACE39198-4410-442F-8344-478FFC8371CE}" presName="negativeSpace" presStyleCnt="0"/>
      <dgm:spPr/>
    </dgm:pt>
    <dgm:pt modelId="{1FADE812-91B8-4FE3-927C-7888CFF00F21}" type="pres">
      <dgm:prSet presAssocID="{ACE39198-4410-442F-8344-478FFC8371CE}" presName="childText" presStyleLbl="conFgAcc1" presStyleIdx="1" presStyleCnt="5">
        <dgm:presLayoutVars>
          <dgm:bulletEnabled val="1"/>
        </dgm:presLayoutVars>
      </dgm:prSet>
      <dgm:spPr/>
    </dgm:pt>
    <dgm:pt modelId="{2D26E816-EDB5-4505-A82F-50E4399B0B39}" type="pres">
      <dgm:prSet presAssocID="{BE44D0DB-BB4A-46DB-882F-DEA961D3D66C}" presName="spaceBetweenRectangles" presStyleCnt="0"/>
      <dgm:spPr/>
    </dgm:pt>
    <dgm:pt modelId="{5B20B098-0394-41C8-864C-D5D22E84F614}" type="pres">
      <dgm:prSet presAssocID="{4A086208-A27C-46A9-8951-E98AE5A52CB9}" presName="parentLin" presStyleCnt="0"/>
      <dgm:spPr/>
    </dgm:pt>
    <dgm:pt modelId="{01F5B158-AF65-44A7-9824-DB6C10577D3B}" type="pres">
      <dgm:prSet presAssocID="{4A086208-A27C-46A9-8951-E98AE5A52CB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558D416-548A-4EF7-908E-5921FDD83299}" type="pres">
      <dgm:prSet presAssocID="{4A086208-A27C-46A9-8951-E98AE5A52CB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8B1CF-830D-4591-B9FD-AD89D4BAD2BE}" type="pres">
      <dgm:prSet presAssocID="{4A086208-A27C-46A9-8951-E98AE5A52CB9}" presName="negativeSpace" presStyleCnt="0"/>
      <dgm:spPr/>
    </dgm:pt>
    <dgm:pt modelId="{1D38133B-D324-47BE-9FC4-363E5FACEF68}" type="pres">
      <dgm:prSet presAssocID="{4A086208-A27C-46A9-8951-E98AE5A52CB9}" presName="childText" presStyleLbl="conFgAcc1" presStyleIdx="2" presStyleCnt="5" custLinFactNeighborX="-1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5E735-8B78-49F5-AD97-BC95B100EF2B}" type="pres">
      <dgm:prSet presAssocID="{C6F50AEF-0FDC-49F6-8714-A7C494622D1C}" presName="spaceBetweenRectangles" presStyleCnt="0"/>
      <dgm:spPr/>
    </dgm:pt>
    <dgm:pt modelId="{1E1A581C-E3F6-4821-A376-42B0D07A5CB6}" type="pres">
      <dgm:prSet presAssocID="{608BAD8C-D1A4-4C95-AECF-C73A9CEC2CE0}" presName="parentLin" presStyleCnt="0"/>
      <dgm:spPr/>
    </dgm:pt>
    <dgm:pt modelId="{E0110DE5-9902-4280-B591-1D40C6A702E0}" type="pres">
      <dgm:prSet presAssocID="{608BAD8C-D1A4-4C95-AECF-C73A9CEC2CE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DEF4BEDF-E35B-4660-B05D-E4508B8A97FA}" type="pres">
      <dgm:prSet presAssocID="{608BAD8C-D1A4-4C95-AECF-C73A9CEC2CE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0EAD0-3B34-48B8-924B-DDD72765887D}" type="pres">
      <dgm:prSet presAssocID="{608BAD8C-D1A4-4C95-AECF-C73A9CEC2CE0}" presName="negativeSpace" presStyleCnt="0"/>
      <dgm:spPr/>
    </dgm:pt>
    <dgm:pt modelId="{CB8BCF26-5404-4922-ABDE-9C72CE8E9945}" type="pres">
      <dgm:prSet presAssocID="{608BAD8C-D1A4-4C95-AECF-C73A9CEC2CE0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3BCBC-10F2-40F2-A9A8-B100C2587084}" type="pres">
      <dgm:prSet presAssocID="{8E20B452-7352-476B-8C1E-ECF6D0519BAA}" presName="spaceBetweenRectangles" presStyleCnt="0"/>
      <dgm:spPr/>
    </dgm:pt>
    <dgm:pt modelId="{F7A4BA8D-9692-43DF-988A-B133120C8CB4}" type="pres">
      <dgm:prSet presAssocID="{C2F1B07A-6CBC-4A36-A364-52F1BB9FD9EB}" presName="parentLin" presStyleCnt="0"/>
      <dgm:spPr/>
    </dgm:pt>
    <dgm:pt modelId="{A2B2B711-5377-4A8B-906D-7030BD44C9A6}" type="pres">
      <dgm:prSet presAssocID="{C2F1B07A-6CBC-4A36-A364-52F1BB9FD9E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8B13AFF-1D68-49C6-9FB2-FC60DADB268B}" type="pres">
      <dgm:prSet presAssocID="{C2F1B07A-6CBC-4A36-A364-52F1BB9FD9E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DE419-1404-47EA-A82F-B69BE745C06E}" type="pres">
      <dgm:prSet presAssocID="{C2F1B07A-6CBC-4A36-A364-52F1BB9FD9EB}" presName="negativeSpace" presStyleCnt="0"/>
      <dgm:spPr/>
    </dgm:pt>
    <dgm:pt modelId="{71C8154B-AAC6-4BF5-AF8C-7A6276750A24}" type="pres">
      <dgm:prSet presAssocID="{C2F1B07A-6CBC-4A36-A364-52F1BB9FD9E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4070D35-C4CC-49A7-AF46-1F4685BC4B99}" type="presOf" srcId="{F14A7736-EDCB-4A19-8025-5032095AA16C}" destId="{FBC97F28-7ECE-423E-9192-2F9B4D7B578F}" srcOrd="0" destOrd="1" presId="urn:microsoft.com/office/officeart/2005/8/layout/list1"/>
    <dgm:cxn modelId="{B2EF850A-F113-439E-ACC0-6A418F392A4C}" type="presOf" srcId="{4A086208-A27C-46A9-8951-E98AE5A52CB9}" destId="{B558D416-548A-4EF7-908E-5921FDD83299}" srcOrd="1" destOrd="0" presId="urn:microsoft.com/office/officeart/2005/8/layout/list1"/>
    <dgm:cxn modelId="{DC55FC5B-8F4D-459F-AF7A-C827A4F8F61F}" type="presOf" srcId="{ACE39198-4410-442F-8344-478FFC8371CE}" destId="{3E65ACEF-B06B-43CE-8346-49C84621AE82}" srcOrd="0" destOrd="0" presId="urn:microsoft.com/office/officeart/2005/8/layout/list1"/>
    <dgm:cxn modelId="{2895AD69-0EE9-47C8-B56E-8C000F5B133A}" srcId="{FCE9B990-FA25-4FEA-85BD-5975E69C23F1}" destId="{ACE39198-4410-442F-8344-478FFC8371CE}" srcOrd="1" destOrd="0" parTransId="{BE285BA1-36C8-48DF-855D-5DEE6F96D26F}" sibTransId="{BE44D0DB-BB4A-46DB-882F-DEA961D3D66C}"/>
    <dgm:cxn modelId="{16C3A316-5A1E-4BC8-A965-76137CEF0F24}" srcId="{E1984951-77A5-46B5-B82F-A5D3F49BD7F6}" destId="{00EDE6E4-86B3-4703-8827-99AC05E068E0}" srcOrd="0" destOrd="0" parTransId="{35738D2D-3CDA-42D1-8934-E6C6988AF79D}" sibTransId="{BEF6A4CD-A499-46BC-8DBE-6C051B131249}"/>
    <dgm:cxn modelId="{86366060-D5E0-43D5-B224-EC3653C56D50}" type="presOf" srcId="{E1984951-77A5-46B5-B82F-A5D3F49BD7F6}" destId="{33DCE1BD-D9D1-4A6D-9EA8-D6D9225B5318}" srcOrd="0" destOrd="0" presId="urn:microsoft.com/office/officeart/2005/8/layout/list1"/>
    <dgm:cxn modelId="{BF74BDCB-FD76-4099-BDB8-37FB4F2054D2}" type="presOf" srcId="{8F321A61-83FC-44CE-8233-74374CC04441}" destId="{CB8BCF26-5404-4922-ABDE-9C72CE8E9945}" srcOrd="0" destOrd="0" presId="urn:microsoft.com/office/officeart/2005/8/layout/list1"/>
    <dgm:cxn modelId="{6685DF16-F6A0-4677-91E8-C9EAD78E1D9D}" srcId="{FCE9B990-FA25-4FEA-85BD-5975E69C23F1}" destId="{E1984951-77A5-46B5-B82F-A5D3F49BD7F6}" srcOrd="0" destOrd="0" parTransId="{F0ADB2BC-3535-4884-BBAF-E1B57C7A0774}" sibTransId="{F2DAE74D-99F0-4FE3-8445-96F9044C2B85}"/>
    <dgm:cxn modelId="{0883B83C-45BE-4DFD-B547-F607148A1D67}" type="presOf" srcId="{608BAD8C-D1A4-4C95-AECF-C73A9CEC2CE0}" destId="{E0110DE5-9902-4280-B591-1D40C6A702E0}" srcOrd="0" destOrd="0" presId="urn:microsoft.com/office/officeart/2005/8/layout/list1"/>
    <dgm:cxn modelId="{6525BF2B-82C8-48AB-9E22-DCB2B0B09631}" type="presOf" srcId="{C2F1B07A-6CBC-4A36-A364-52F1BB9FD9EB}" destId="{98B13AFF-1D68-49C6-9FB2-FC60DADB268B}" srcOrd="1" destOrd="0" presId="urn:microsoft.com/office/officeart/2005/8/layout/list1"/>
    <dgm:cxn modelId="{2C2DDE93-063C-4C44-840E-6411EB129061}" srcId="{FCE9B990-FA25-4FEA-85BD-5975E69C23F1}" destId="{4A086208-A27C-46A9-8951-E98AE5A52CB9}" srcOrd="2" destOrd="0" parTransId="{0FDC73C7-78CC-4739-B5CF-7AFD42D4E7BC}" sibTransId="{C6F50AEF-0FDC-49F6-8714-A7C494622D1C}"/>
    <dgm:cxn modelId="{670B0A32-B5FE-43A3-B4B0-A84350DD9DBD}" type="presOf" srcId="{00EDE6E4-86B3-4703-8827-99AC05E068E0}" destId="{FBC97F28-7ECE-423E-9192-2F9B4D7B578F}" srcOrd="0" destOrd="0" presId="urn:microsoft.com/office/officeart/2005/8/layout/list1"/>
    <dgm:cxn modelId="{F57EC5B8-EA5B-4C1C-BDB3-54866396B9AD}" type="presOf" srcId="{608BAD8C-D1A4-4C95-AECF-C73A9CEC2CE0}" destId="{DEF4BEDF-E35B-4660-B05D-E4508B8A97FA}" srcOrd="1" destOrd="0" presId="urn:microsoft.com/office/officeart/2005/8/layout/list1"/>
    <dgm:cxn modelId="{93503EA8-98B6-4663-97AC-12A44F467595}" srcId="{E1984951-77A5-46B5-B82F-A5D3F49BD7F6}" destId="{F14A7736-EDCB-4A19-8025-5032095AA16C}" srcOrd="1" destOrd="0" parTransId="{ECF54405-9FE7-4C98-BC8D-2858C523AC46}" sibTransId="{241F0C46-5934-4397-91A6-BEEEED78DC45}"/>
    <dgm:cxn modelId="{266FEF8B-5675-4111-9B4E-E849DE95A98B}" type="presOf" srcId="{FCE9B990-FA25-4FEA-85BD-5975E69C23F1}" destId="{F29F683A-3729-4036-B600-79700DB5E0BB}" srcOrd="0" destOrd="0" presId="urn:microsoft.com/office/officeart/2005/8/layout/list1"/>
    <dgm:cxn modelId="{39614F01-DEBC-493A-AFFC-07870CBFD1F6}" srcId="{FCE9B990-FA25-4FEA-85BD-5975E69C23F1}" destId="{C2F1B07A-6CBC-4A36-A364-52F1BB9FD9EB}" srcOrd="4" destOrd="0" parTransId="{C6123F56-148E-4869-BC40-A9A23F87882D}" sibTransId="{36AA660A-A3A4-4EDB-822F-C5F6D0F2C4B8}"/>
    <dgm:cxn modelId="{9C92416F-A602-4EAA-9930-CD81B9A2C188}" type="presOf" srcId="{6F964363-444E-47A7-9569-6EACD73660DF}" destId="{1D38133B-D324-47BE-9FC4-363E5FACEF68}" srcOrd="0" destOrd="0" presId="urn:microsoft.com/office/officeart/2005/8/layout/list1"/>
    <dgm:cxn modelId="{4836394E-2E36-4361-AC83-D44256FAD693}" srcId="{FCE9B990-FA25-4FEA-85BD-5975E69C23F1}" destId="{608BAD8C-D1A4-4C95-AECF-C73A9CEC2CE0}" srcOrd="3" destOrd="0" parTransId="{B11AD4DC-5989-41EC-A777-3068442731FF}" sibTransId="{8E20B452-7352-476B-8C1E-ECF6D0519BAA}"/>
    <dgm:cxn modelId="{B0E51E4F-38C3-4228-B0B2-8BC9E4EAE351}" type="presOf" srcId="{C2F1B07A-6CBC-4A36-A364-52F1BB9FD9EB}" destId="{A2B2B711-5377-4A8B-906D-7030BD44C9A6}" srcOrd="0" destOrd="0" presId="urn:microsoft.com/office/officeart/2005/8/layout/list1"/>
    <dgm:cxn modelId="{02D821DF-57D0-4A5F-B6D9-0613038E7569}" srcId="{4A086208-A27C-46A9-8951-E98AE5A52CB9}" destId="{6F964363-444E-47A7-9569-6EACD73660DF}" srcOrd="0" destOrd="0" parTransId="{B2483A7E-54D1-4435-9F77-DEF9C1E4683F}" sibTransId="{D303F941-9437-48A5-8DA2-F93FF764B45E}"/>
    <dgm:cxn modelId="{7B0DBDAB-91C4-431D-883F-0F32230A11A3}" type="presOf" srcId="{4A086208-A27C-46A9-8951-E98AE5A52CB9}" destId="{01F5B158-AF65-44A7-9824-DB6C10577D3B}" srcOrd="0" destOrd="0" presId="urn:microsoft.com/office/officeart/2005/8/layout/list1"/>
    <dgm:cxn modelId="{8590C1A3-A5A5-4A58-9D0D-6812C894EDC4}" type="presOf" srcId="{E1984951-77A5-46B5-B82F-A5D3F49BD7F6}" destId="{37375656-6FAB-407B-AC33-AD17B537B8A2}" srcOrd="1" destOrd="0" presId="urn:microsoft.com/office/officeart/2005/8/layout/list1"/>
    <dgm:cxn modelId="{8538AC7C-5554-42D3-A332-AFB05927F0FF}" type="presOf" srcId="{ACE39198-4410-442F-8344-478FFC8371CE}" destId="{79FBFC27-2189-4EBB-9056-F2B2816D1EF7}" srcOrd="1" destOrd="0" presId="urn:microsoft.com/office/officeart/2005/8/layout/list1"/>
    <dgm:cxn modelId="{722F742C-9742-4FC1-A5D5-EF17923A789E}" srcId="{608BAD8C-D1A4-4C95-AECF-C73A9CEC2CE0}" destId="{8F321A61-83FC-44CE-8233-74374CC04441}" srcOrd="0" destOrd="0" parTransId="{38FBE24C-C9DC-4BFE-BD1E-4C168EAF4753}" sibTransId="{861BB626-FCFC-4F2C-A645-2C778FB695AB}"/>
    <dgm:cxn modelId="{FD80E53D-9473-4C01-BEC4-950672EEEE75}" type="presParOf" srcId="{F29F683A-3729-4036-B600-79700DB5E0BB}" destId="{870D38D2-AFB5-4D26-9F29-B158299AC27E}" srcOrd="0" destOrd="0" presId="urn:microsoft.com/office/officeart/2005/8/layout/list1"/>
    <dgm:cxn modelId="{7CE1F1CC-3745-472B-9C68-55E0CBDA6025}" type="presParOf" srcId="{870D38D2-AFB5-4D26-9F29-B158299AC27E}" destId="{33DCE1BD-D9D1-4A6D-9EA8-D6D9225B5318}" srcOrd="0" destOrd="0" presId="urn:microsoft.com/office/officeart/2005/8/layout/list1"/>
    <dgm:cxn modelId="{2F89117B-1209-49EC-8E19-2D9B956C2EDE}" type="presParOf" srcId="{870D38D2-AFB5-4D26-9F29-B158299AC27E}" destId="{37375656-6FAB-407B-AC33-AD17B537B8A2}" srcOrd="1" destOrd="0" presId="urn:microsoft.com/office/officeart/2005/8/layout/list1"/>
    <dgm:cxn modelId="{8F9FCEA4-1022-4A10-97FA-5E06218E51B6}" type="presParOf" srcId="{F29F683A-3729-4036-B600-79700DB5E0BB}" destId="{87CF7EAF-711B-4C99-8E24-A943BD05EE0E}" srcOrd="1" destOrd="0" presId="urn:microsoft.com/office/officeart/2005/8/layout/list1"/>
    <dgm:cxn modelId="{F9D646CE-9DAC-42ED-81E6-FEC4803B5E0E}" type="presParOf" srcId="{F29F683A-3729-4036-B600-79700DB5E0BB}" destId="{FBC97F28-7ECE-423E-9192-2F9B4D7B578F}" srcOrd="2" destOrd="0" presId="urn:microsoft.com/office/officeart/2005/8/layout/list1"/>
    <dgm:cxn modelId="{DB3C8A01-8FA1-49DB-A6B5-CE3D7CAB13A6}" type="presParOf" srcId="{F29F683A-3729-4036-B600-79700DB5E0BB}" destId="{D593796C-A3AA-4758-9C32-D337145482C2}" srcOrd="3" destOrd="0" presId="urn:microsoft.com/office/officeart/2005/8/layout/list1"/>
    <dgm:cxn modelId="{06413C98-BA58-4BF0-862C-9F41A98382DB}" type="presParOf" srcId="{F29F683A-3729-4036-B600-79700DB5E0BB}" destId="{2819607C-3ECC-4B42-B3E4-0E246085C7C5}" srcOrd="4" destOrd="0" presId="urn:microsoft.com/office/officeart/2005/8/layout/list1"/>
    <dgm:cxn modelId="{1BC16F16-F3D9-4FA3-94DD-98063FDA8425}" type="presParOf" srcId="{2819607C-3ECC-4B42-B3E4-0E246085C7C5}" destId="{3E65ACEF-B06B-43CE-8346-49C84621AE82}" srcOrd="0" destOrd="0" presId="urn:microsoft.com/office/officeart/2005/8/layout/list1"/>
    <dgm:cxn modelId="{594D3596-1967-496D-A858-8F65FD613B88}" type="presParOf" srcId="{2819607C-3ECC-4B42-B3E4-0E246085C7C5}" destId="{79FBFC27-2189-4EBB-9056-F2B2816D1EF7}" srcOrd="1" destOrd="0" presId="urn:microsoft.com/office/officeart/2005/8/layout/list1"/>
    <dgm:cxn modelId="{2A6BD58B-BDED-41A0-B1C5-7B9A2AB17C3B}" type="presParOf" srcId="{F29F683A-3729-4036-B600-79700DB5E0BB}" destId="{E6D07488-9B3E-4617-B6E9-B05BBD56D489}" srcOrd="5" destOrd="0" presId="urn:microsoft.com/office/officeart/2005/8/layout/list1"/>
    <dgm:cxn modelId="{3150CA54-87C2-4BF5-923F-C0FF6908074A}" type="presParOf" srcId="{F29F683A-3729-4036-B600-79700DB5E0BB}" destId="{1FADE812-91B8-4FE3-927C-7888CFF00F21}" srcOrd="6" destOrd="0" presId="urn:microsoft.com/office/officeart/2005/8/layout/list1"/>
    <dgm:cxn modelId="{E4B44C17-2AA2-408F-A785-D0CD7DE57D64}" type="presParOf" srcId="{F29F683A-3729-4036-B600-79700DB5E0BB}" destId="{2D26E816-EDB5-4505-A82F-50E4399B0B39}" srcOrd="7" destOrd="0" presId="urn:microsoft.com/office/officeart/2005/8/layout/list1"/>
    <dgm:cxn modelId="{99BFE569-7F30-44F2-9862-C2812C1024C9}" type="presParOf" srcId="{F29F683A-3729-4036-B600-79700DB5E0BB}" destId="{5B20B098-0394-41C8-864C-D5D22E84F614}" srcOrd="8" destOrd="0" presId="urn:microsoft.com/office/officeart/2005/8/layout/list1"/>
    <dgm:cxn modelId="{F4B79DDC-8EF1-46B9-98D6-CAB2A7CEEC17}" type="presParOf" srcId="{5B20B098-0394-41C8-864C-D5D22E84F614}" destId="{01F5B158-AF65-44A7-9824-DB6C10577D3B}" srcOrd="0" destOrd="0" presId="urn:microsoft.com/office/officeart/2005/8/layout/list1"/>
    <dgm:cxn modelId="{F217F3FD-D6B2-496C-B2BB-2D93CA48FFFE}" type="presParOf" srcId="{5B20B098-0394-41C8-864C-D5D22E84F614}" destId="{B558D416-548A-4EF7-908E-5921FDD83299}" srcOrd="1" destOrd="0" presId="urn:microsoft.com/office/officeart/2005/8/layout/list1"/>
    <dgm:cxn modelId="{AC840533-EE86-461D-B315-425E347B5DB1}" type="presParOf" srcId="{F29F683A-3729-4036-B600-79700DB5E0BB}" destId="{FF38B1CF-830D-4591-B9FD-AD89D4BAD2BE}" srcOrd="9" destOrd="0" presId="urn:microsoft.com/office/officeart/2005/8/layout/list1"/>
    <dgm:cxn modelId="{5976B212-4432-4D5D-9025-9A2D00F0B974}" type="presParOf" srcId="{F29F683A-3729-4036-B600-79700DB5E0BB}" destId="{1D38133B-D324-47BE-9FC4-363E5FACEF68}" srcOrd="10" destOrd="0" presId="urn:microsoft.com/office/officeart/2005/8/layout/list1"/>
    <dgm:cxn modelId="{B31527AC-8F61-410B-BFC4-1B1D33D6FE21}" type="presParOf" srcId="{F29F683A-3729-4036-B600-79700DB5E0BB}" destId="{C495E735-8B78-49F5-AD97-BC95B100EF2B}" srcOrd="11" destOrd="0" presId="urn:microsoft.com/office/officeart/2005/8/layout/list1"/>
    <dgm:cxn modelId="{A6E49EAF-D057-4CA2-96E9-BED7CB864333}" type="presParOf" srcId="{F29F683A-3729-4036-B600-79700DB5E0BB}" destId="{1E1A581C-E3F6-4821-A376-42B0D07A5CB6}" srcOrd="12" destOrd="0" presId="urn:microsoft.com/office/officeart/2005/8/layout/list1"/>
    <dgm:cxn modelId="{E9DC3454-A128-410D-8552-EB01CC6B3D56}" type="presParOf" srcId="{1E1A581C-E3F6-4821-A376-42B0D07A5CB6}" destId="{E0110DE5-9902-4280-B591-1D40C6A702E0}" srcOrd="0" destOrd="0" presId="urn:microsoft.com/office/officeart/2005/8/layout/list1"/>
    <dgm:cxn modelId="{D1C3C508-0892-4F94-B675-B3322CE2143D}" type="presParOf" srcId="{1E1A581C-E3F6-4821-A376-42B0D07A5CB6}" destId="{DEF4BEDF-E35B-4660-B05D-E4508B8A97FA}" srcOrd="1" destOrd="0" presId="urn:microsoft.com/office/officeart/2005/8/layout/list1"/>
    <dgm:cxn modelId="{D159F9B8-D048-446D-9EA8-38D07ACE012E}" type="presParOf" srcId="{F29F683A-3729-4036-B600-79700DB5E0BB}" destId="{8E70EAD0-3B34-48B8-924B-DDD72765887D}" srcOrd="13" destOrd="0" presId="urn:microsoft.com/office/officeart/2005/8/layout/list1"/>
    <dgm:cxn modelId="{ECA8E385-D7C3-4B78-97E5-54AF4E7794EE}" type="presParOf" srcId="{F29F683A-3729-4036-B600-79700DB5E0BB}" destId="{CB8BCF26-5404-4922-ABDE-9C72CE8E9945}" srcOrd="14" destOrd="0" presId="urn:microsoft.com/office/officeart/2005/8/layout/list1"/>
    <dgm:cxn modelId="{6B13C6BA-4AA1-4E1E-B45F-3AE77F05BBD1}" type="presParOf" srcId="{F29F683A-3729-4036-B600-79700DB5E0BB}" destId="{F3C3BCBC-10F2-40F2-A9A8-B100C2587084}" srcOrd="15" destOrd="0" presId="urn:microsoft.com/office/officeart/2005/8/layout/list1"/>
    <dgm:cxn modelId="{31419FB4-8A11-488C-859A-AB4DBAD1B5EA}" type="presParOf" srcId="{F29F683A-3729-4036-B600-79700DB5E0BB}" destId="{F7A4BA8D-9692-43DF-988A-B133120C8CB4}" srcOrd="16" destOrd="0" presId="urn:microsoft.com/office/officeart/2005/8/layout/list1"/>
    <dgm:cxn modelId="{EBF13FF9-3151-4DAF-A3DD-7EE0C5CA6494}" type="presParOf" srcId="{F7A4BA8D-9692-43DF-988A-B133120C8CB4}" destId="{A2B2B711-5377-4A8B-906D-7030BD44C9A6}" srcOrd="0" destOrd="0" presId="urn:microsoft.com/office/officeart/2005/8/layout/list1"/>
    <dgm:cxn modelId="{55CCD8FA-E845-4D5B-912E-A24BC3BD6A55}" type="presParOf" srcId="{F7A4BA8D-9692-43DF-988A-B133120C8CB4}" destId="{98B13AFF-1D68-49C6-9FB2-FC60DADB268B}" srcOrd="1" destOrd="0" presId="urn:microsoft.com/office/officeart/2005/8/layout/list1"/>
    <dgm:cxn modelId="{B93241E9-8AC2-46BB-98E8-B0951ECE9B20}" type="presParOf" srcId="{F29F683A-3729-4036-B600-79700DB5E0BB}" destId="{531DE419-1404-47EA-A82F-B69BE745C06E}" srcOrd="17" destOrd="0" presId="urn:microsoft.com/office/officeart/2005/8/layout/list1"/>
    <dgm:cxn modelId="{B8BAB485-8CF8-4AE9-B1F3-030592ECB5A8}" type="presParOf" srcId="{F29F683A-3729-4036-B600-79700DB5E0BB}" destId="{71C8154B-AAC6-4BF5-AF8C-7A6276750A2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8F0140D-F8AF-4B95-8E5A-BDF16139852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C4978C-5E5E-4D8A-84FD-B62189E74F00}">
      <dgm:prSet phldrT="[Текст]" custT="1"/>
      <dgm:spPr/>
      <dgm:t>
        <a:bodyPr/>
        <a:lstStyle/>
        <a:p>
          <a:r>
            <a:rPr lang="ru-RU" sz="1200" dirty="0" smtClean="0"/>
            <a:t>Организация и проведения собрания или конференции. Решения о выдвижении </a:t>
          </a:r>
          <a:r>
            <a:rPr lang="ru-RU" sz="1200" dirty="0" smtClean="0"/>
            <a:t>и назначении уполномоченных</a:t>
          </a:r>
          <a:endParaRPr lang="ru-RU" sz="1200" dirty="0"/>
        </a:p>
      </dgm:t>
    </dgm:pt>
    <dgm:pt modelId="{07619C97-5688-4948-BD58-DCD7640C0DA0}" type="parTrans" cxnId="{C600FB2D-94E8-4592-9E74-93E2F5C9AFA2}">
      <dgm:prSet/>
      <dgm:spPr/>
      <dgm:t>
        <a:bodyPr/>
        <a:lstStyle/>
        <a:p>
          <a:endParaRPr lang="ru-RU"/>
        </a:p>
      </dgm:t>
    </dgm:pt>
    <dgm:pt modelId="{1363613E-A90C-484A-B664-D071B1DF627F}" type="sibTrans" cxnId="{C600FB2D-94E8-4592-9E74-93E2F5C9AFA2}">
      <dgm:prSet/>
      <dgm:spPr/>
      <dgm:t>
        <a:bodyPr/>
        <a:lstStyle/>
        <a:p>
          <a:endParaRPr lang="ru-RU"/>
        </a:p>
      </dgm:t>
    </dgm:pt>
    <dgm:pt modelId="{24FA7148-79AE-4215-88F7-C675213378CC}">
      <dgm:prSet phldrT="[Текст]" custT="1"/>
      <dgm:spPr/>
      <dgm:t>
        <a:bodyPr/>
        <a:lstStyle/>
        <a:p>
          <a:r>
            <a:rPr lang="ru-RU" sz="1400" dirty="0" smtClean="0"/>
            <a:t>С обязательным уведомлением</a:t>
          </a:r>
          <a:r>
            <a:rPr lang="ru-RU" sz="1100" dirty="0" smtClean="0"/>
            <a:t> </a:t>
          </a:r>
          <a:r>
            <a:rPr lang="ru-RU" sz="1400" dirty="0" smtClean="0"/>
            <a:t>организующей комиссии</a:t>
          </a:r>
          <a:endParaRPr lang="ru-RU" sz="1400" dirty="0"/>
        </a:p>
      </dgm:t>
    </dgm:pt>
    <dgm:pt modelId="{D12B629C-07C5-49A4-9A36-FC7272942B2C}" type="parTrans" cxnId="{9D072030-1F16-4F13-94AD-3926DCE4E4AE}">
      <dgm:prSet/>
      <dgm:spPr/>
      <dgm:t>
        <a:bodyPr/>
        <a:lstStyle/>
        <a:p>
          <a:endParaRPr lang="ru-RU"/>
        </a:p>
      </dgm:t>
    </dgm:pt>
    <dgm:pt modelId="{EB022A4D-6504-4E98-9DFA-CD461CC9F424}" type="sibTrans" cxnId="{9D072030-1F16-4F13-94AD-3926DCE4E4AE}">
      <dgm:prSet/>
      <dgm:spPr/>
      <dgm:t>
        <a:bodyPr/>
        <a:lstStyle/>
        <a:p>
          <a:endParaRPr lang="ru-RU"/>
        </a:p>
      </dgm:t>
    </dgm:pt>
    <dgm:pt modelId="{780A54F2-1A25-4338-91A9-A5134795BB81}">
      <dgm:prSet phldrT="[Текст]"/>
      <dgm:spPr/>
      <dgm:t>
        <a:bodyPr/>
        <a:lstStyle/>
        <a:p>
          <a:r>
            <a:rPr lang="ru-RU" dirty="0" smtClean="0"/>
            <a:t>Подготовка набора документов и передача их в организующую комиссию </a:t>
          </a:r>
          <a:endParaRPr lang="ru-RU" dirty="0"/>
        </a:p>
      </dgm:t>
    </dgm:pt>
    <dgm:pt modelId="{D31197EA-323A-41FB-843F-0B3544CDAF54}" type="parTrans" cxnId="{BD9226D9-5A65-450D-AD5F-F93CAF9A41C1}">
      <dgm:prSet/>
      <dgm:spPr/>
      <dgm:t>
        <a:bodyPr/>
        <a:lstStyle/>
        <a:p>
          <a:endParaRPr lang="ru-RU"/>
        </a:p>
      </dgm:t>
    </dgm:pt>
    <dgm:pt modelId="{06E423E3-BD8C-49DA-AD29-45595AED9127}" type="sibTrans" cxnId="{BD9226D9-5A65-450D-AD5F-F93CAF9A41C1}">
      <dgm:prSet/>
      <dgm:spPr/>
      <dgm:t>
        <a:bodyPr/>
        <a:lstStyle/>
        <a:p>
          <a:endParaRPr lang="ru-RU"/>
        </a:p>
      </dgm:t>
    </dgm:pt>
    <dgm:pt modelId="{D531291A-CABC-452F-B2DC-A5FBAEE628BC}">
      <dgm:prSet phldrT="[Текст]" custT="1"/>
      <dgm:spPr/>
      <dgm:t>
        <a:bodyPr/>
        <a:lstStyle/>
        <a:p>
          <a:r>
            <a:rPr lang="ru-RU" sz="1600" dirty="0" smtClean="0"/>
            <a:t>Заверение </a:t>
          </a:r>
          <a:r>
            <a:rPr lang="ru-RU" sz="1600" dirty="0" smtClean="0"/>
            <a:t>списка, выдача разрешения на открытие счета</a:t>
          </a:r>
          <a:endParaRPr lang="ru-RU" sz="1600" dirty="0"/>
        </a:p>
      </dgm:t>
    </dgm:pt>
    <dgm:pt modelId="{20873B07-F097-4459-9828-432ED69BF0F5}" type="parTrans" cxnId="{18E53F3E-9941-4460-8C26-5D3299002D83}">
      <dgm:prSet/>
      <dgm:spPr/>
      <dgm:t>
        <a:bodyPr/>
        <a:lstStyle/>
        <a:p>
          <a:endParaRPr lang="ru-RU"/>
        </a:p>
      </dgm:t>
    </dgm:pt>
    <dgm:pt modelId="{917765CA-6ABD-41FD-9DB0-C2E515515FD1}" type="sibTrans" cxnId="{18E53F3E-9941-4460-8C26-5D3299002D83}">
      <dgm:prSet/>
      <dgm:spPr/>
      <dgm:t>
        <a:bodyPr/>
        <a:lstStyle/>
        <a:p>
          <a:endParaRPr lang="ru-RU"/>
        </a:p>
      </dgm:t>
    </dgm:pt>
    <dgm:pt modelId="{E82BBDFF-FFD6-4950-A348-6D44A3A54999}">
      <dgm:prSet phldrT="[Текст]"/>
      <dgm:spPr/>
      <dgm:t>
        <a:bodyPr/>
        <a:lstStyle/>
        <a:p>
          <a:r>
            <a:rPr lang="ru-RU" dirty="0" smtClean="0"/>
            <a:t>Открытие избирательного счета</a:t>
          </a:r>
          <a:endParaRPr lang="ru-RU" dirty="0"/>
        </a:p>
      </dgm:t>
    </dgm:pt>
    <dgm:pt modelId="{12BE027D-D5F3-4B54-8CF7-69734BC0F180}" type="parTrans" cxnId="{36A1645A-5CF2-48BD-BF09-D78208999985}">
      <dgm:prSet/>
      <dgm:spPr/>
      <dgm:t>
        <a:bodyPr/>
        <a:lstStyle/>
        <a:p>
          <a:endParaRPr lang="ru-RU"/>
        </a:p>
      </dgm:t>
    </dgm:pt>
    <dgm:pt modelId="{313CDA9B-D467-4DD0-BB71-24EA9D126932}" type="sibTrans" cxnId="{36A1645A-5CF2-48BD-BF09-D78208999985}">
      <dgm:prSet/>
      <dgm:spPr/>
      <dgm:t>
        <a:bodyPr/>
        <a:lstStyle/>
        <a:p>
          <a:endParaRPr lang="ru-RU"/>
        </a:p>
      </dgm:t>
    </dgm:pt>
    <dgm:pt modelId="{B8D5C316-CFD3-4ABE-ADB1-A8A0886BDF3F}">
      <dgm:prSet phldrT="[Текст]" custT="1"/>
      <dgm:spPr/>
      <dgm:t>
        <a:bodyPr/>
        <a:lstStyle/>
        <a:p>
          <a:r>
            <a:rPr lang="ru-RU" sz="1600" dirty="0" smtClean="0"/>
            <a:t>Проверка </a:t>
          </a:r>
          <a:r>
            <a:rPr lang="ru-RU" sz="1600" dirty="0" smtClean="0"/>
            <a:t>поданных документов и сведений</a:t>
          </a:r>
          <a:endParaRPr lang="ru-RU" sz="1600" dirty="0"/>
        </a:p>
      </dgm:t>
    </dgm:pt>
    <dgm:pt modelId="{39B308C4-0D66-46F8-AB56-0DB5624C2521}" type="parTrans" cxnId="{31F6725E-8E84-40D6-89DE-D66654B2F343}">
      <dgm:prSet/>
      <dgm:spPr/>
      <dgm:t>
        <a:bodyPr/>
        <a:lstStyle/>
        <a:p>
          <a:endParaRPr lang="ru-RU"/>
        </a:p>
      </dgm:t>
    </dgm:pt>
    <dgm:pt modelId="{FAD374F5-4ADF-48D6-8788-E1DEF90DA812}" type="sibTrans" cxnId="{31F6725E-8E84-40D6-89DE-D66654B2F343}">
      <dgm:prSet/>
      <dgm:spPr/>
      <dgm:t>
        <a:bodyPr/>
        <a:lstStyle/>
        <a:p>
          <a:endParaRPr lang="ru-RU"/>
        </a:p>
      </dgm:t>
    </dgm:pt>
    <dgm:pt modelId="{6FFB3150-C5A8-412C-AEEC-65013C3BCA2F}">
      <dgm:prSet custT="1"/>
      <dgm:spPr/>
      <dgm:t>
        <a:bodyPr/>
        <a:lstStyle/>
        <a:p>
          <a:r>
            <a:rPr lang="ru-RU" sz="1400" dirty="0" smtClean="0"/>
            <a:t>Подача  1-го </a:t>
          </a:r>
          <a:r>
            <a:rPr lang="ru-RU" sz="1400" dirty="0" err="1" smtClean="0"/>
            <a:t>фин</a:t>
          </a:r>
          <a:r>
            <a:rPr lang="ru-RU" sz="1400" dirty="0" smtClean="0"/>
            <a:t> отчета  (если предусмотрено) и </a:t>
          </a:r>
          <a:r>
            <a:rPr lang="ru-RU" sz="1400" dirty="0" err="1" smtClean="0"/>
            <a:t>доп</a:t>
          </a:r>
          <a:r>
            <a:rPr lang="ru-RU" sz="1400" dirty="0" smtClean="0"/>
            <a:t> сведений</a:t>
          </a:r>
          <a:endParaRPr lang="ru-RU" sz="1400" dirty="0"/>
        </a:p>
      </dgm:t>
    </dgm:pt>
    <dgm:pt modelId="{A3BC772B-CCC3-46BF-A189-58B32BACC20C}" type="parTrans" cxnId="{2F6B11E4-A2D4-43FB-8B3A-3F82906B0E7D}">
      <dgm:prSet/>
      <dgm:spPr/>
      <dgm:t>
        <a:bodyPr/>
        <a:lstStyle/>
        <a:p>
          <a:endParaRPr lang="ru-RU"/>
        </a:p>
      </dgm:t>
    </dgm:pt>
    <dgm:pt modelId="{B3DB2AD3-268F-47A6-A283-4FDB488EE543}" type="sibTrans" cxnId="{2F6B11E4-A2D4-43FB-8B3A-3F82906B0E7D}">
      <dgm:prSet/>
      <dgm:spPr/>
      <dgm:t>
        <a:bodyPr/>
        <a:lstStyle/>
        <a:p>
          <a:endParaRPr lang="ru-RU"/>
        </a:p>
      </dgm:t>
    </dgm:pt>
    <dgm:pt modelId="{3C44D0B4-E920-45D9-A5FB-4A89A3E670ED}" type="pres">
      <dgm:prSet presAssocID="{F8F0140D-F8AF-4B95-8E5A-BDF16139852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1A091D7-8B00-458E-B6A8-2D649F64C0B5}" type="pres">
      <dgm:prSet presAssocID="{D0C4978C-5E5E-4D8A-84FD-B62189E74F00}" presName="composite" presStyleCnt="0"/>
      <dgm:spPr/>
    </dgm:pt>
    <dgm:pt modelId="{314E34D3-3EFC-4690-9B3B-578A3110BE92}" type="pres">
      <dgm:prSet presAssocID="{D0C4978C-5E5E-4D8A-84FD-B62189E74F00}" presName="bentUpArrow1" presStyleLbl="alignImgPlace1" presStyleIdx="0" presStyleCnt="3"/>
      <dgm:spPr/>
    </dgm:pt>
    <dgm:pt modelId="{DA53622C-4CE8-403D-ACF5-B49634965BD6}" type="pres">
      <dgm:prSet presAssocID="{D0C4978C-5E5E-4D8A-84FD-B62189E74F00}" presName="ParentText" presStyleLbl="node1" presStyleIdx="0" presStyleCnt="4" custScaleX="1827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CD13E-732C-4B33-9512-6915A9FDCC3F}" type="pres">
      <dgm:prSet presAssocID="{D0C4978C-5E5E-4D8A-84FD-B62189E74F00}" presName="ChildText" presStyleLbl="revTx" presStyleIdx="0" presStyleCnt="3" custScaleX="299806" custLinFactX="60914" custLinFactNeighborX="100000" custLinFactNeighborY="85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00153-05F2-40EB-B2CC-B91E2C19C332}" type="pres">
      <dgm:prSet presAssocID="{1363613E-A90C-484A-B664-D071B1DF627F}" presName="sibTrans" presStyleCnt="0"/>
      <dgm:spPr/>
    </dgm:pt>
    <dgm:pt modelId="{511767D1-23D4-4805-A379-118DCD3DCAB4}" type="pres">
      <dgm:prSet presAssocID="{780A54F2-1A25-4338-91A9-A5134795BB81}" presName="composite" presStyleCnt="0"/>
      <dgm:spPr/>
    </dgm:pt>
    <dgm:pt modelId="{95BBFEEF-E9DB-47D0-B643-062863D8B449}" type="pres">
      <dgm:prSet presAssocID="{780A54F2-1A25-4338-91A9-A5134795BB81}" presName="bentUpArrow1" presStyleLbl="alignImgPlace1" presStyleIdx="1" presStyleCnt="3"/>
      <dgm:spPr/>
    </dgm:pt>
    <dgm:pt modelId="{70865345-2722-44F4-87F6-B613B74305EA}" type="pres">
      <dgm:prSet presAssocID="{780A54F2-1A25-4338-91A9-A5134795BB81}" presName="ParentText" presStyleLbl="node1" presStyleIdx="1" presStyleCnt="4" custScaleX="1654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37615-EF89-4058-93BC-473352D02565}" type="pres">
      <dgm:prSet presAssocID="{780A54F2-1A25-4338-91A9-A5134795BB81}" presName="ChildText" presStyleLbl="revTx" presStyleIdx="1" presStyleCnt="3" custScaleX="267257" custScaleY="110561" custLinFactX="-100000" custLinFactY="34890" custLinFactNeighborX="-18239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7847DC-BF27-4BD5-9C18-B683CF906609}" type="pres">
      <dgm:prSet presAssocID="{06E423E3-BD8C-49DA-AD29-45595AED9127}" presName="sibTrans" presStyleCnt="0"/>
      <dgm:spPr/>
    </dgm:pt>
    <dgm:pt modelId="{2CEF9178-9712-4A11-A438-E6CE5BE3C4D4}" type="pres">
      <dgm:prSet presAssocID="{E82BBDFF-FFD6-4950-A348-6D44A3A54999}" presName="composite" presStyleCnt="0"/>
      <dgm:spPr/>
    </dgm:pt>
    <dgm:pt modelId="{DDF739EE-AC61-467A-8065-A9A4A9467F34}" type="pres">
      <dgm:prSet presAssocID="{E82BBDFF-FFD6-4950-A348-6D44A3A54999}" presName="bentUpArrow1" presStyleLbl="alignImgPlace1" presStyleIdx="2" presStyleCnt="3"/>
      <dgm:spPr/>
    </dgm:pt>
    <dgm:pt modelId="{9B7B818D-2329-4C98-A716-D87AF3679517}" type="pres">
      <dgm:prSet presAssocID="{E82BBDFF-FFD6-4950-A348-6D44A3A54999}" presName="ParentText" presStyleLbl="node1" presStyleIdx="2" presStyleCnt="4" custScaleX="147751" custLinFactNeighborX="-18824" custLinFactNeighborY="10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AD986-3FCA-44F3-AE53-1F40909D6580}" type="pres">
      <dgm:prSet presAssocID="{E82BBDFF-FFD6-4950-A348-6D44A3A54999}" presName="ChildText" presStyleLbl="revTx" presStyleIdx="2" presStyleCnt="3" custScaleX="238364" custLinFactX="-100000" custLinFactY="41391" custLinFactNeighborX="-19410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26266-38DD-46AC-9AB2-74F694A62318}" type="pres">
      <dgm:prSet presAssocID="{313CDA9B-D467-4DD0-BB71-24EA9D126932}" presName="sibTrans" presStyleCnt="0"/>
      <dgm:spPr/>
    </dgm:pt>
    <dgm:pt modelId="{7C780103-5B7F-4191-97A0-10CF31A90805}" type="pres">
      <dgm:prSet presAssocID="{6FFB3150-C5A8-412C-AEEC-65013C3BCA2F}" presName="composite" presStyleCnt="0"/>
      <dgm:spPr/>
    </dgm:pt>
    <dgm:pt modelId="{CB209D00-5891-4D58-A4AF-54E92AF8ED88}" type="pres">
      <dgm:prSet presAssocID="{6FFB3150-C5A8-412C-AEEC-65013C3BCA2F}" presName="ParentText" presStyleLbl="node1" presStyleIdx="3" presStyleCnt="4" custScaleX="164020" custLinFactNeighborX="-27793" custLinFactNeighborY="-47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072030-1F16-4F13-94AD-3926DCE4E4AE}" srcId="{D0C4978C-5E5E-4D8A-84FD-B62189E74F00}" destId="{24FA7148-79AE-4215-88F7-C675213378CC}" srcOrd="0" destOrd="0" parTransId="{D12B629C-07C5-49A4-9A36-FC7272942B2C}" sibTransId="{EB022A4D-6504-4E98-9DFA-CD461CC9F424}"/>
    <dgm:cxn modelId="{10D4C0E8-5B23-48F5-80C6-BD422F169547}" type="presOf" srcId="{6FFB3150-C5A8-412C-AEEC-65013C3BCA2F}" destId="{CB209D00-5891-4D58-A4AF-54E92AF8ED88}" srcOrd="0" destOrd="0" presId="urn:microsoft.com/office/officeart/2005/8/layout/StepDownProcess"/>
    <dgm:cxn modelId="{B868F0AC-1AED-49EF-B2B0-58F0EF692148}" type="presOf" srcId="{F8F0140D-F8AF-4B95-8E5A-BDF161398520}" destId="{3C44D0B4-E920-45D9-A5FB-4A89A3E670ED}" srcOrd="0" destOrd="0" presId="urn:microsoft.com/office/officeart/2005/8/layout/StepDownProcess"/>
    <dgm:cxn modelId="{18E53F3E-9941-4460-8C26-5D3299002D83}" srcId="{780A54F2-1A25-4338-91A9-A5134795BB81}" destId="{D531291A-CABC-452F-B2DC-A5FBAEE628BC}" srcOrd="0" destOrd="0" parTransId="{20873B07-F097-4459-9828-432ED69BF0F5}" sibTransId="{917765CA-6ABD-41FD-9DB0-C2E515515FD1}"/>
    <dgm:cxn modelId="{42296DFE-01BD-4531-A608-FBF0E12C41D1}" type="presOf" srcId="{B8D5C316-CFD3-4ABE-ADB1-A8A0886BDF3F}" destId="{641AD986-3FCA-44F3-AE53-1F40909D6580}" srcOrd="0" destOrd="0" presId="urn:microsoft.com/office/officeart/2005/8/layout/StepDownProcess"/>
    <dgm:cxn modelId="{36A1645A-5CF2-48BD-BF09-D78208999985}" srcId="{F8F0140D-F8AF-4B95-8E5A-BDF161398520}" destId="{E82BBDFF-FFD6-4950-A348-6D44A3A54999}" srcOrd="2" destOrd="0" parTransId="{12BE027D-D5F3-4B54-8CF7-69734BC0F180}" sibTransId="{313CDA9B-D467-4DD0-BB71-24EA9D126932}"/>
    <dgm:cxn modelId="{33F1E911-E3EC-4EA1-8819-0731740EC99A}" type="presOf" srcId="{24FA7148-79AE-4215-88F7-C675213378CC}" destId="{D00CD13E-732C-4B33-9512-6915A9FDCC3F}" srcOrd="0" destOrd="0" presId="urn:microsoft.com/office/officeart/2005/8/layout/StepDownProcess"/>
    <dgm:cxn modelId="{C600FB2D-94E8-4592-9E74-93E2F5C9AFA2}" srcId="{F8F0140D-F8AF-4B95-8E5A-BDF161398520}" destId="{D0C4978C-5E5E-4D8A-84FD-B62189E74F00}" srcOrd="0" destOrd="0" parTransId="{07619C97-5688-4948-BD58-DCD7640C0DA0}" sibTransId="{1363613E-A90C-484A-B664-D071B1DF627F}"/>
    <dgm:cxn modelId="{31F6725E-8E84-40D6-89DE-D66654B2F343}" srcId="{E82BBDFF-FFD6-4950-A348-6D44A3A54999}" destId="{B8D5C316-CFD3-4ABE-ADB1-A8A0886BDF3F}" srcOrd="0" destOrd="0" parTransId="{39B308C4-0D66-46F8-AB56-0DB5624C2521}" sibTransId="{FAD374F5-4ADF-48D6-8788-E1DEF90DA812}"/>
    <dgm:cxn modelId="{BD9226D9-5A65-450D-AD5F-F93CAF9A41C1}" srcId="{F8F0140D-F8AF-4B95-8E5A-BDF161398520}" destId="{780A54F2-1A25-4338-91A9-A5134795BB81}" srcOrd="1" destOrd="0" parTransId="{D31197EA-323A-41FB-843F-0B3544CDAF54}" sibTransId="{06E423E3-BD8C-49DA-AD29-45595AED9127}"/>
    <dgm:cxn modelId="{2F6B11E4-A2D4-43FB-8B3A-3F82906B0E7D}" srcId="{F8F0140D-F8AF-4B95-8E5A-BDF161398520}" destId="{6FFB3150-C5A8-412C-AEEC-65013C3BCA2F}" srcOrd="3" destOrd="0" parTransId="{A3BC772B-CCC3-46BF-A189-58B32BACC20C}" sibTransId="{B3DB2AD3-268F-47A6-A283-4FDB488EE543}"/>
    <dgm:cxn modelId="{A4E1DE1E-935A-4F3F-8E4D-A0617E2374EA}" type="presOf" srcId="{D531291A-CABC-452F-B2DC-A5FBAEE628BC}" destId="{49737615-EF89-4058-93BC-473352D02565}" srcOrd="0" destOrd="0" presId="urn:microsoft.com/office/officeart/2005/8/layout/StepDownProcess"/>
    <dgm:cxn modelId="{DE1974E2-560F-44D3-88DC-C7E909226556}" type="presOf" srcId="{D0C4978C-5E5E-4D8A-84FD-B62189E74F00}" destId="{DA53622C-4CE8-403D-ACF5-B49634965BD6}" srcOrd="0" destOrd="0" presId="urn:microsoft.com/office/officeart/2005/8/layout/StepDownProcess"/>
    <dgm:cxn modelId="{4B56315E-459F-4FD7-8299-B415098EEF64}" type="presOf" srcId="{780A54F2-1A25-4338-91A9-A5134795BB81}" destId="{70865345-2722-44F4-87F6-B613B74305EA}" srcOrd="0" destOrd="0" presId="urn:microsoft.com/office/officeart/2005/8/layout/StepDownProcess"/>
    <dgm:cxn modelId="{28069A57-9AFD-4948-A407-5C19DB4100FF}" type="presOf" srcId="{E82BBDFF-FFD6-4950-A348-6D44A3A54999}" destId="{9B7B818D-2329-4C98-A716-D87AF3679517}" srcOrd="0" destOrd="0" presId="urn:microsoft.com/office/officeart/2005/8/layout/StepDownProcess"/>
    <dgm:cxn modelId="{C2879858-E2FC-4EBA-8D14-9D65FDE11D0C}" type="presParOf" srcId="{3C44D0B4-E920-45D9-A5FB-4A89A3E670ED}" destId="{21A091D7-8B00-458E-B6A8-2D649F64C0B5}" srcOrd="0" destOrd="0" presId="urn:microsoft.com/office/officeart/2005/8/layout/StepDownProcess"/>
    <dgm:cxn modelId="{295B5722-446C-473D-A1EF-912A998CC124}" type="presParOf" srcId="{21A091D7-8B00-458E-B6A8-2D649F64C0B5}" destId="{314E34D3-3EFC-4690-9B3B-578A3110BE92}" srcOrd="0" destOrd="0" presId="urn:microsoft.com/office/officeart/2005/8/layout/StepDownProcess"/>
    <dgm:cxn modelId="{582627EA-4263-4CB2-9B5F-82225A302D43}" type="presParOf" srcId="{21A091D7-8B00-458E-B6A8-2D649F64C0B5}" destId="{DA53622C-4CE8-403D-ACF5-B49634965BD6}" srcOrd="1" destOrd="0" presId="urn:microsoft.com/office/officeart/2005/8/layout/StepDownProcess"/>
    <dgm:cxn modelId="{A5C6BEA4-51B7-43D6-B81D-868A5D379EDB}" type="presParOf" srcId="{21A091D7-8B00-458E-B6A8-2D649F64C0B5}" destId="{D00CD13E-732C-4B33-9512-6915A9FDCC3F}" srcOrd="2" destOrd="0" presId="urn:microsoft.com/office/officeart/2005/8/layout/StepDownProcess"/>
    <dgm:cxn modelId="{4E7A25C3-EE00-4427-8E90-CFA514BFAED6}" type="presParOf" srcId="{3C44D0B4-E920-45D9-A5FB-4A89A3E670ED}" destId="{ED500153-05F2-40EB-B2CC-B91E2C19C332}" srcOrd="1" destOrd="0" presId="urn:microsoft.com/office/officeart/2005/8/layout/StepDownProcess"/>
    <dgm:cxn modelId="{D61B5381-A0C6-4188-A0B5-5535DF5169E4}" type="presParOf" srcId="{3C44D0B4-E920-45D9-A5FB-4A89A3E670ED}" destId="{511767D1-23D4-4805-A379-118DCD3DCAB4}" srcOrd="2" destOrd="0" presId="urn:microsoft.com/office/officeart/2005/8/layout/StepDownProcess"/>
    <dgm:cxn modelId="{DEECDFC0-788C-489A-976A-4373FFBFDB52}" type="presParOf" srcId="{511767D1-23D4-4805-A379-118DCD3DCAB4}" destId="{95BBFEEF-E9DB-47D0-B643-062863D8B449}" srcOrd="0" destOrd="0" presId="urn:microsoft.com/office/officeart/2005/8/layout/StepDownProcess"/>
    <dgm:cxn modelId="{1E372C84-7275-4628-9124-536FF19BA1FE}" type="presParOf" srcId="{511767D1-23D4-4805-A379-118DCD3DCAB4}" destId="{70865345-2722-44F4-87F6-B613B74305EA}" srcOrd="1" destOrd="0" presId="urn:microsoft.com/office/officeart/2005/8/layout/StepDownProcess"/>
    <dgm:cxn modelId="{4C869177-C275-4F40-A09C-5FBA0926A571}" type="presParOf" srcId="{511767D1-23D4-4805-A379-118DCD3DCAB4}" destId="{49737615-EF89-4058-93BC-473352D02565}" srcOrd="2" destOrd="0" presId="urn:microsoft.com/office/officeart/2005/8/layout/StepDownProcess"/>
    <dgm:cxn modelId="{5B0D1983-41E0-45B2-B70E-B95B9867EDF3}" type="presParOf" srcId="{3C44D0B4-E920-45D9-A5FB-4A89A3E670ED}" destId="{F87847DC-BF27-4BD5-9C18-B683CF906609}" srcOrd="3" destOrd="0" presId="urn:microsoft.com/office/officeart/2005/8/layout/StepDownProcess"/>
    <dgm:cxn modelId="{6A6AA435-1E8D-4FA6-A7D8-40AFB4A8E627}" type="presParOf" srcId="{3C44D0B4-E920-45D9-A5FB-4A89A3E670ED}" destId="{2CEF9178-9712-4A11-A438-E6CE5BE3C4D4}" srcOrd="4" destOrd="0" presId="urn:microsoft.com/office/officeart/2005/8/layout/StepDownProcess"/>
    <dgm:cxn modelId="{B296B443-B323-442A-8565-3CBB8D970E16}" type="presParOf" srcId="{2CEF9178-9712-4A11-A438-E6CE5BE3C4D4}" destId="{DDF739EE-AC61-467A-8065-A9A4A9467F34}" srcOrd="0" destOrd="0" presId="urn:microsoft.com/office/officeart/2005/8/layout/StepDownProcess"/>
    <dgm:cxn modelId="{1DF5173A-E5BF-4A0E-9A45-D660886BD170}" type="presParOf" srcId="{2CEF9178-9712-4A11-A438-E6CE5BE3C4D4}" destId="{9B7B818D-2329-4C98-A716-D87AF3679517}" srcOrd="1" destOrd="0" presId="urn:microsoft.com/office/officeart/2005/8/layout/StepDownProcess"/>
    <dgm:cxn modelId="{7722AD7C-CF8F-42BE-BEF9-FEA16DDD5B50}" type="presParOf" srcId="{2CEF9178-9712-4A11-A438-E6CE5BE3C4D4}" destId="{641AD986-3FCA-44F3-AE53-1F40909D6580}" srcOrd="2" destOrd="0" presId="urn:microsoft.com/office/officeart/2005/8/layout/StepDownProcess"/>
    <dgm:cxn modelId="{F4E45297-D0A0-46CE-B5CE-BE7FC303E8F2}" type="presParOf" srcId="{3C44D0B4-E920-45D9-A5FB-4A89A3E670ED}" destId="{1B026266-38DD-46AC-9AB2-74F694A62318}" srcOrd="5" destOrd="0" presId="urn:microsoft.com/office/officeart/2005/8/layout/StepDownProcess"/>
    <dgm:cxn modelId="{6C125604-8021-482A-AB46-0975D329010D}" type="presParOf" srcId="{3C44D0B4-E920-45D9-A5FB-4A89A3E670ED}" destId="{7C780103-5B7F-4191-97A0-10CF31A90805}" srcOrd="6" destOrd="0" presId="urn:microsoft.com/office/officeart/2005/8/layout/StepDownProcess"/>
    <dgm:cxn modelId="{513DFC69-E9B9-41ED-B8AF-F4351D2A7C8D}" type="presParOf" srcId="{7C780103-5B7F-4191-97A0-10CF31A90805}" destId="{CB209D00-5891-4D58-A4AF-54E92AF8ED8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8F0140D-F8AF-4B95-8E5A-BDF16139852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C4978C-5E5E-4D8A-84FD-B62189E74F00}">
      <dgm:prSet phldrT="[Текст]" custT="1"/>
      <dgm:spPr/>
      <dgm:t>
        <a:bodyPr/>
        <a:lstStyle/>
        <a:p>
          <a:r>
            <a:rPr lang="ru-RU" sz="1400" dirty="0" smtClean="0"/>
            <a:t>Организация и проведения собрания или конференции. Решения о выдвижении с указанием округов</a:t>
          </a:r>
          <a:endParaRPr lang="ru-RU" sz="1400" dirty="0"/>
        </a:p>
      </dgm:t>
    </dgm:pt>
    <dgm:pt modelId="{07619C97-5688-4948-BD58-DCD7640C0DA0}" type="parTrans" cxnId="{C600FB2D-94E8-4592-9E74-93E2F5C9AFA2}">
      <dgm:prSet/>
      <dgm:spPr/>
      <dgm:t>
        <a:bodyPr/>
        <a:lstStyle/>
        <a:p>
          <a:endParaRPr lang="ru-RU"/>
        </a:p>
      </dgm:t>
    </dgm:pt>
    <dgm:pt modelId="{1363613E-A90C-484A-B664-D071B1DF627F}" type="sibTrans" cxnId="{C600FB2D-94E8-4592-9E74-93E2F5C9AFA2}">
      <dgm:prSet/>
      <dgm:spPr/>
      <dgm:t>
        <a:bodyPr/>
        <a:lstStyle/>
        <a:p>
          <a:endParaRPr lang="ru-RU"/>
        </a:p>
      </dgm:t>
    </dgm:pt>
    <dgm:pt modelId="{24FA7148-79AE-4215-88F7-C675213378CC}">
      <dgm:prSet phldrT="[Текст]" custT="1"/>
      <dgm:spPr/>
      <dgm:t>
        <a:bodyPr/>
        <a:lstStyle/>
        <a:p>
          <a:r>
            <a:rPr lang="ru-RU" sz="1400" dirty="0" smtClean="0"/>
            <a:t>С обязательным уведомлением</a:t>
          </a:r>
          <a:r>
            <a:rPr lang="ru-RU" sz="1100" dirty="0" smtClean="0"/>
            <a:t> </a:t>
          </a:r>
          <a:r>
            <a:rPr lang="ru-RU" sz="1400" dirty="0" smtClean="0"/>
            <a:t>организующей комиссии</a:t>
          </a:r>
          <a:endParaRPr lang="ru-RU" sz="1400" dirty="0"/>
        </a:p>
      </dgm:t>
    </dgm:pt>
    <dgm:pt modelId="{D12B629C-07C5-49A4-9A36-FC7272942B2C}" type="parTrans" cxnId="{9D072030-1F16-4F13-94AD-3926DCE4E4AE}">
      <dgm:prSet/>
      <dgm:spPr/>
      <dgm:t>
        <a:bodyPr/>
        <a:lstStyle/>
        <a:p>
          <a:endParaRPr lang="ru-RU"/>
        </a:p>
      </dgm:t>
    </dgm:pt>
    <dgm:pt modelId="{EB022A4D-6504-4E98-9DFA-CD461CC9F424}" type="sibTrans" cxnId="{9D072030-1F16-4F13-94AD-3926DCE4E4AE}">
      <dgm:prSet/>
      <dgm:spPr/>
      <dgm:t>
        <a:bodyPr/>
        <a:lstStyle/>
        <a:p>
          <a:endParaRPr lang="ru-RU"/>
        </a:p>
      </dgm:t>
    </dgm:pt>
    <dgm:pt modelId="{780A54F2-1A25-4338-91A9-A5134795BB81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Подготовка набора документов и передача их в организующую комиссию </a:t>
          </a:r>
          <a:endParaRPr lang="ru-RU" sz="1400" dirty="0">
            <a:solidFill>
              <a:schemeClr val="accent3"/>
            </a:solidFill>
          </a:endParaRPr>
        </a:p>
      </dgm:t>
    </dgm:pt>
    <dgm:pt modelId="{D31197EA-323A-41FB-843F-0B3544CDAF54}" type="parTrans" cxnId="{BD9226D9-5A65-450D-AD5F-F93CAF9A41C1}">
      <dgm:prSet/>
      <dgm:spPr/>
      <dgm:t>
        <a:bodyPr/>
        <a:lstStyle/>
        <a:p>
          <a:endParaRPr lang="ru-RU"/>
        </a:p>
      </dgm:t>
    </dgm:pt>
    <dgm:pt modelId="{06E423E3-BD8C-49DA-AD29-45595AED9127}" type="sibTrans" cxnId="{BD9226D9-5A65-450D-AD5F-F93CAF9A41C1}">
      <dgm:prSet/>
      <dgm:spPr/>
      <dgm:t>
        <a:bodyPr/>
        <a:lstStyle/>
        <a:p>
          <a:endParaRPr lang="ru-RU"/>
        </a:p>
      </dgm:t>
    </dgm:pt>
    <dgm:pt modelId="{D531291A-CABC-452F-B2DC-A5FBAEE628B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Заверение списка, передача копий списка в окружные комиссии (</a:t>
          </a:r>
          <a:r>
            <a:rPr lang="ru-RU" sz="1600" dirty="0" smtClean="0">
              <a:solidFill>
                <a:srgbClr val="FFFF00"/>
              </a:solidFill>
            </a:rPr>
            <a:t>если предусмотрено</a:t>
          </a:r>
          <a:r>
            <a:rPr lang="ru-RU" sz="16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)</a:t>
          </a:r>
          <a:endParaRPr lang="ru-RU" sz="1600" dirty="0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20873B07-F097-4459-9828-432ED69BF0F5}" type="parTrans" cxnId="{18E53F3E-9941-4460-8C26-5D3299002D83}">
      <dgm:prSet/>
      <dgm:spPr/>
      <dgm:t>
        <a:bodyPr/>
        <a:lstStyle/>
        <a:p>
          <a:endParaRPr lang="ru-RU"/>
        </a:p>
      </dgm:t>
    </dgm:pt>
    <dgm:pt modelId="{917765CA-6ABD-41FD-9DB0-C2E515515FD1}" type="sibTrans" cxnId="{18E53F3E-9941-4460-8C26-5D3299002D83}">
      <dgm:prSet/>
      <dgm:spPr/>
      <dgm:t>
        <a:bodyPr/>
        <a:lstStyle/>
        <a:p>
          <a:endParaRPr lang="ru-RU"/>
        </a:p>
      </dgm:t>
    </dgm:pt>
    <dgm:pt modelId="{E82BBDFF-FFD6-4950-A348-6D44A3A54999}">
      <dgm:prSet phldrT="[Текст]" custT="1"/>
      <dgm:spPr/>
      <dgm:t>
        <a:bodyPr/>
        <a:lstStyle/>
        <a:p>
          <a:r>
            <a:rPr lang="ru-RU" sz="1400" dirty="0" smtClean="0"/>
            <a:t>Подача кандидатами документов в ОИК. Открытие кандидатами избирательного счета</a:t>
          </a:r>
          <a:endParaRPr lang="ru-RU" sz="1400" dirty="0"/>
        </a:p>
      </dgm:t>
    </dgm:pt>
    <dgm:pt modelId="{12BE027D-D5F3-4B54-8CF7-69734BC0F180}" type="parTrans" cxnId="{36A1645A-5CF2-48BD-BF09-D78208999985}">
      <dgm:prSet/>
      <dgm:spPr/>
      <dgm:t>
        <a:bodyPr/>
        <a:lstStyle/>
        <a:p>
          <a:endParaRPr lang="ru-RU"/>
        </a:p>
      </dgm:t>
    </dgm:pt>
    <dgm:pt modelId="{313CDA9B-D467-4DD0-BB71-24EA9D126932}" type="sibTrans" cxnId="{36A1645A-5CF2-48BD-BF09-D78208999985}">
      <dgm:prSet/>
      <dgm:spPr/>
      <dgm:t>
        <a:bodyPr/>
        <a:lstStyle/>
        <a:p>
          <a:endParaRPr lang="ru-RU"/>
        </a:p>
      </dgm:t>
    </dgm:pt>
    <dgm:pt modelId="{B8D5C316-CFD3-4ABE-ADB1-A8A0886BDF3F}">
      <dgm:prSet phldrT="[Текст]" custT="1"/>
      <dgm:spPr/>
      <dgm:t>
        <a:bodyPr/>
        <a:lstStyle/>
        <a:p>
          <a:r>
            <a:rPr lang="ru-RU" sz="1600" dirty="0" smtClean="0"/>
            <a:t>Проверка </a:t>
          </a:r>
          <a:r>
            <a:rPr lang="ru-RU" sz="1600" dirty="0" smtClean="0"/>
            <a:t>поданных документов и </a:t>
          </a:r>
          <a:r>
            <a:rPr lang="ru-RU" sz="1600" dirty="0" smtClean="0"/>
            <a:t>сведений в ОИК</a:t>
          </a:r>
          <a:endParaRPr lang="ru-RU" sz="1600" dirty="0"/>
        </a:p>
      </dgm:t>
    </dgm:pt>
    <dgm:pt modelId="{39B308C4-0D66-46F8-AB56-0DB5624C2521}" type="parTrans" cxnId="{31F6725E-8E84-40D6-89DE-D66654B2F343}">
      <dgm:prSet/>
      <dgm:spPr/>
      <dgm:t>
        <a:bodyPr/>
        <a:lstStyle/>
        <a:p>
          <a:endParaRPr lang="ru-RU"/>
        </a:p>
      </dgm:t>
    </dgm:pt>
    <dgm:pt modelId="{FAD374F5-4ADF-48D6-8788-E1DEF90DA812}" type="sibTrans" cxnId="{31F6725E-8E84-40D6-89DE-D66654B2F343}">
      <dgm:prSet/>
      <dgm:spPr/>
      <dgm:t>
        <a:bodyPr/>
        <a:lstStyle/>
        <a:p>
          <a:endParaRPr lang="ru-RU"/>
        </a:p>
      </dgm:t>
    </dgm:pt>
    <dgm:pt modelId="{6FFB3150-C5A8-412C-AEEC-65013C3BCA2F}">
      <dgm:prSet custT="1"/>
      <dgm:spPr/>
      <dgm:t>
        <a:bodyPr/>
        <a:lstStyle/>
        <a:p>
          <a:r>
            <a:rPr lang="ru-RU" sz="1400" dirty="0" smtClean="0"/>
            <a:t>Подача  1-го </a:t>
          </a:r>
          <a:r>
            <a:rPr lang="ru-RU" sz="1400" dirty="0" err="1" smtClean="0"/>
            <a:t>фин</a:t>
          </a:r>
          <a:r>
            <a:rPr lang="ru-RU" sz="1400" dirty="0" smtClean="0"/>
            <a:t> отчета, подписей  (если предусмотрено) и </a:t>
          </a:r>
          <a:r>
            <a:rPr lang="ru-RU" sz="1400" dirty="0" err="1" smtClean="0"/>
            <a:t>доп</a:t>
          </a:r>
          <a:r>
            <a:rPr lang="ru-RU" sz="1400" dirty="0" smtClean="0"/>
            <a:t> сведений в ОИК</a:t>
          </a:r>
          <a:endParaRPr lang="ru-RU" sz="1400" dirty="0"/>
        </a:p>
      </dgm:t>
    </dgm:pt>
    <dgm:pt modelId="{A3BC772B-CCC3-46BF-A189-58B32BACC20C}" type="parTrans" cxnId="{2F6B11E4-A2D4-43FB-8B3A-3F82906B0E7D}">
      <dgm:prSet/>
      <dgm:spPr/>
      <dgm:t>
        <a:bodyPr/>
        <a:lstStyle/>
        <a:p>
          <a:endParaRPr lang="ru-RU"/>
        </a:p>
      </dgm:t>
    </dgm:pt>
    <dgm:pt modelId="{B3DB2AD3-268F-47A6-A283-4FDB488EE543}" type="sibTrans" cxnId="{2F6B11E4-A2D4-43FB-8B3A-3F82906B0E7D}">
      <dgm:prSet/>
      <dgm:spPr/>
      <dgm:t>
        <a:bodyPr/>
        <a:lstStyle/>
        <a:p>
          <a:endParaRPr lang="ru-RU"/>
        </a:p>
      </dgm:t>
    </dgm:pt>
    <dgm:pt modelId="{3C44D0B4-E920-45D9-A5FB-4A89A3E670ED}" type="pres">
      <dgm:prSet presAssocID="{F8F0140D-F8AF-4B95-8E5A-BDF16139852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1A091D7-8B00-458E-B6A8-2D649F64C0B5}" type="pres">
      <dgm:prSet presAssocID="{D0C4978C-5E5E-4D8A-84FD-B62189E74F00}" presName="composite" presStyleCnt="0"/>
      <dgm:spPr/>
    </dgm:pt>
    <dgm:pt modelId="{314E34D3-3EFC-4690-9B3B-578A3110BE92}" type="pres">
      <dgm:prSet presAssocID="{D0C4978C-5E5E-4D8A-84FD-B62189E74F00}" presName="bentUpArrow1" presStyleLbl="alignImgPlace1" presStyleIdx="0" presStyleCnt="3"/>
      <dgm:spPr/>
    </dgm:pt>
    <dgm:pt modelId="{DA53622C-4CE8-403D-ACF5-B49634965BD6}" type="pres">
      <dgm:prSet presAssocID="{D0C4978C-5E5E-4D8A-84FD-B62189E74F00}" presName="ParentText" presStyleLbl="node1" presStyleIdx="0" presStyleCnt="4" custScaleX="1827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CD13E-732C-4B33-9512-6915A9FDCC3F}" type="pres">
      <dgm:prSet presAssocID="{D0C4978C-5E5E-4D8A-84FD-B62189E74F00}" presName="ChildText" presStyleLbl="revTx" presStyleIdx="0" presStyleCnt="3" custScaleX="299806" custLinFactX="60914" custLinFactNeighborX="100000" custLinFactNeighborY="85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00153-05F2-40EB-B2CC-B91E2C19C332}" type="pres">
      <dgm:prSet presAssocID="{1363613E-A90C-484A-B664-D071B1DF627F}" presName="sibTrans" presStyleCnt="0"/>
      <dgm:spPr/>
    </dgm:pt>
    <dgm:pt modelId="{511767D1-23D4-4805-A379-118DCD3DCAB4}" type="pres">
      <dgm:prSet presAssocID="{780A54F2-1A25-4338-91A9-A5134795BB81}" presName="composite" presStyleCnt="0"/>
      <dgm:spPr/>
    </dgm:pt>
    <dgm:pt modelId="{95BBFEEF-E9DB-47D0-B643-062863D8B449}" type="pres">
      <dgm:prSet presAssocID="{780A54F2-1A25-4338-91A9-A5134795BB81}" presName="bentUpArrow1" presStyleLbl="alignImgPlace1" presStyleIdx="1" presStyleCnt="3"/>
      <dgm:spPr/>
    </dgm:pt>
    <dgm:pt modelId="{70865345-2722-44F4-87F6-B613B74305EA}" type="pres">
      <dgm:prSet presAssocID="{780A54F2-1A25-4338-91A9-A5134795BB81}" presName="ParentText" presStyleLbl="node1" presStyleIdx="1" presStyleCnt="4" custScaleX="1654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37615-EF89-4058-93BC-473352D02565}" type="pres">
      <dgm:prSet presAssocID="{780A54F2-1A25-4338-91A9-A5134795BB81}" presName="ChildText" presStyleLbl="revTx" presStyleIdx="1" presStyleCnt="3" custScaleX="326940" custLinFactX="61824" custLinFactNeighborX="100000" custLinFactNeighborY="-10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7847DC-BF27-4BD5-9C18-B683CF906609}" type="pres">
      <dgm:prSet presAssocID="{06E423E3-BD8C-49DA-AD29-45595AED9127}" presName="sibTrans" presStyleCnt="0"/>
      <dgm:spPr/>
    </dgm:pt>
    <dgm:pt modelId="{2CEF9178-9712-4A11-A438-E6CE5BE3C4D4}" type="pres">
      <dgm:prSet presAssocID="{E82BBDFF-FFD6-4950-A348-6D44A3A54999}" presName="composite" presStyleCnt="0"/>
      <dgm:spPr/>
    </dgm:pt>
    <dgm:pt modelId="{DDF739EE-AC61-467A-8065-A9A4A9467F34}" type="pres">
      <dgm:prSet presAssocID="{E82BBDFF-FFD6-4950-A348-6D44A3A54999}" presName="bentUpArrow1" presStyleLbl="alignImgPlace1" presStyleIdx="2" presStyleCnt="3"/>
      <dgm:spPr/>
    </dgm:pt>
    <dgm:pt modelId="{9B7B818D-2329-4C98-A716-D87AF3679517}" type="pres">
      <dgm:prSet presAssocID="{E82BBDFF-FFD6-4950-A348-6D44A3A54999}" presName="ParentText" presStyleLbl="node1" presStyleIdx="2" presStyleCnt="4" custScaleX="200587" custLinFactNeighborX="-18824" custLinFactNeighborY="10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AD986-3FCA-44F3-AE53-1F40909D6580}" type="pres">
      <dgm:prSet presAssocID="{E82BBDFF-FFD6-4950-A348-6D44A3A54999}" presName="ChildText" presStyleLbl="revTx" presStyleIdx="2" presStyleCnt="3" custScaleX="238364" custLinFactX="-137764" custLinFactY="21289" custLinFactNeighborX="-2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26266-38DD-46AC-9AB2-74F694A62318}" type="pres">
      <dgm:prSet presAssocID="{313CDA9B-D467-4DD0-BB71-24EA9D126932}" presName="sibTrans" presStyleCnt="0"/>
      <dgm:spPr/>
    </dgm:pt>
    <dgm:pt modelId="{7C780103-5B7F-4191-97A0-10CF31A90805}" type="pres">
      <dgm:prSet presAssocID="{6FFB3150-C5A8-412C-AEEC-65013C3BCA2F}" presName="composite" presStyleCnt="0"/>
      <dgm:spPr/>
    </dgm:pt>
    <dgm:pt modelId="{CB209D00-5891-4D58-A4AF-54E92AF8ED88}" type="pres">
      <dgm:prSet presAssocID="{6FFB3150-C5A8-412C-AEEC-65013C3BCA2F}" presName="ParentText" presStyleLbl="node1" presStyleIdx="3" presStyleCnt="4" custScaleX="164020" custLinFactNeighborX="-5048" custLinFactNeighborY="-3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072030-1F16-4F13-94AD-3926DCE4E4AE}" srcId="{D0C4978C-5E5E-4D8A-84FD-B62189E74F00}" destId="{24FA7148-79AE-4215-88F7-C675213378CC}" srcOrd="0" destOrd="0" parTransId="{D12B629C-07C5-49A4-9A36-FC7272942B2C}" sibTransId="{EB022A4D-6504-4E98-9DFA-CD461CC9F424}"/>
    <dgm:cxn modelId="{69EEE736-571C-4444-B584-F19387DB9BD4}" type="presOf" srcId="{D0C4978C-5E5E-4D8A-84FD-B62189E74F00}" destId="{DA53622C-4CE8-403D-ACF5-B49634965BD6}" srcOrd="0" destOrd="0" presId="urn:microsoft.com/office/officeart/2005/8/layout/StepDownProcess"/>
    <dgm:cxn modelId="{7A02159B-14FA-4FA7-8A1E-E19F67B73F1F}" type="presOf" srcId="{D531291A-CABC-452F-B2DC-A5FBAEE628BC}" destId="{49737615-EF89-4058-93BC-473352D02565}" srcOrd="0" destOrd="0" presId="urn:microsoft.com/office/officeart/2005/8/layout/StepDownProcess"/>
    <dgm:cxn modelId="{B0F314B9-09CC-4CB0-8457-A3A2519DD195}" type="presOf" srcId="{780A54F2-1A25-4338-91A9-A5134795BB81}" destId="{70865345-2722-44F4-87F6-B613B74305EA}" srcOrd="0" destOrd="0" presId="urn:microsoft.com/office/officeart/2005/8/layout/StepDownProcess"/>
    <dgm:cxn modelId="{582D3B37-C1C2-4406-A3BC-E7FCEBB6C9E2}" type="presOf" srcId="{6FFB3150-C5A8-412C-AEEC-65013C3BCA2F}" destId="{CB209D00-5891-4D58-A4AF-54E92AF8ED88}" srcOrd="0" destOrd="0" presId="urn:microsoft.com/office/officeart/2005/8/layout/StepDownProcess"/>
    <dgm:cxn modelId="{18E53F3E-9941-4460-8C26-5D3299002D83}" srcId="{780A54F2-1A25-4338-91A9-A5134795BB81}" destId="{D531291A-CABC-452F-B2DC-A5FBAEE628BC}" srcOrd="0" destOrd="0" parTransId="{20873B07-F097-4459-9828-432ED69BF0F5}" sibTransId="{917765CA-6ABD-41FD-9DB0-C2E515515FD1}"/>
    <dgm:cxn modelId="{614CA2A6-9F99-4452-9FAA-1A1F4F0BD369}" type="presOf" srcId="{B8D5C316-CFD3-4ABE-ADB1-A8A0886BDF3F}" destId="{641AD986-3FCA-44F3-AE53-1F40909D6580}" srcOrd="0" destOrd="0" presId="urn:microsoft.com/office/officeart/2005/8/layout/StepDownProcess"/>
    <dgm:cxn modelId="{36A1645A-5CF2-48BD-BF09-D78208999985}" srcId="{F8F0140D-F8AF-4B95-8E5A-BDF161398520}" destId="{E82BBDFF-FFD6-4950-A348-6D44A3A54999}" srcOrd="2" destOrd="0" parTransId="{12BE027D-D5F3-4B54-8CF7-69734BC0F180}" sibTransId="{313CDA9B-D467-4DD0-BB71-24EA9D126932}"/>
    <dgm:cxn modelId="{C600FB2D-94E8-4592-9E74-93E2F5C9AFA2}" srcId="{F8F0140D-F8AF-4B95-8E5A-BDF161398520}" destId="{D0C4978C-5E5E-4D8A-84FD-B62189E74F00}" srcOrd="0" destOrd="0" parTransId="{07619C97-5688-4948-BD58-DCD7640C0DA0}" sibTransId="{1363613E-A90C-484A-B664-D071B1DF627F}"/>
    <dgm:cxn modelId="{49B9C7B5-7E35-4D53-9EBF-3B5AC253469C}" type="presOf" srcId="{F8F0140D-F8AF-4B95-8E5A-BDF161398520}" destId="{3C44D0B4-E920-45D9-A5FB-4A89A3E670ED}" srcOrd="0" destOrd="0" presId="urn:microsoft.com/office/officeart/2005/8/layout/StepDownProcess"/>
    <dgm:cxn modelId="{31F6725E-8E84-40D6-89DE-D66654B2F343}" srcId="{E82BBDFF-FFD6-4950-A348-6D44A3A54999}" destId="{B8D5C316-CFD3-4ABE-ADB1-A8A0886BDF3F}" srcOrd="0" destOrd="0" parTransId="{39B308C4-0D66-46F8-AB56-0DB5624C2521}" sibTransId="{FAD374F5-4ADF-48D6-8788-E1DEF90DA812}"/>
    <dgm:cxn modelId="{035AB893-B549-4EDA-8475-939240C4873E}" type="presOf" srcId="{E82BBDFF-FFD6-4950-A348-6D44A3A54999}" destId="{9B7B818D-2329-4C98-A716-D87AF3679517}" srcOrd="0" destOrd="0" presId="urn:microsoft.com/office/officeart/2005/8/layout/StepDownProcess"/>
    <dgm:cxn modelId="{BD9226D9-5A65-450D-AD5F-F93CAF9A41C1}" srcId="{F8F0140D-F8AF-4B95-8E5A-BDF161398520}" destId="{780A54F2-1A25-4338-91A9-A5134795BB81}" srcOrd="1" destOrd="0" parTransId="{D31197EA-323A-41FB-843F-0B3544CDAF54}" sibTransId="{06E423E3-BD8C-49DA-AD29-45595AED9127}"/>
    <dgm:cxn modelId="{2F6B11E4-A2D4-43FB-8B3A-3F82906B0E7D}" srcId="{F8F0140D-F8AF-4B95-8E5A-BDF161398520}" destId="{6FFB3150-C5A8-412C-AEEC-65013C3BCA2F}" srcOrd="3" destOrd="0" parTransId="{A3BC772B-CCC3-46BF-A189-58B32BACC20C}" sibTransId="{B3DB2AD3-268F-47A6-A283-4FDB488EE543}"/>
    <dgm:cxn modelId="{45968AE1-94BE-4B0F-B936-4DE7DC8E2593}" type="presOf" srcId="{24FA7148-79AE-4215-88F7-C675213378CC}" destId="{D00CD13E-732C-4B33-9512-6915A9FDCC3F}" srcOrd="0" destOrd="0" presId="urn:microsoft.com/office/officeart/2005/8/layout/StepDownProcess"/>
    <dgm:cxn modelId="{AEEC854A-2D26-45B5-88D4-E2429995EAE2}" type="presParOf" srcId="{3C44D0B4-E920-45D9-A5FB-4A89A3E670ED}" destId="{21A091D7-8B00-458E-B6A8-2D649F64C0B5}" srcOrd="0" destOrd="0" presId="urn:microsoft.com/office/officeart/2005/8/layout/StepDownProcess"/>
    <dgm:cxn modelId="{08E5F39E-EE32-4FDA-B248-FA52027218DA}" type="presParOf" srcId="{21A091D7-8B00-458E-B6A8-2D649F64C0B5}" destId="{314E34D3-3EFC-4690-9B3B-578A3110BE92}" srcOrd="0" destOrd="0" presId="urn:microsoft.com/office/officeart/2005/8/layout/StepDownProcess"/>
    <dgm:cxn modelId="{33EC38B9-6A99-447F-9117-AA4D5BFA2579}" type="presParOf" srcId="{21A091D7-8B00-458E-B6A8-2D649F64C0B5}" destId="{DA53622C-4CE8-403D-ACF5-B49634965BD6}" srcOrd="1" destOrd="0" presId="urn:microsoft.com/office/officeart/2005/8/layout/StepDownProcess"/>
    <dgm:cxn modelId="{A4CFE0E5-9E8F-4B2F-A160-361864FA1599}" type="presParOf" srcId="{21A091D7-8B00-458E-B6A8-2D649F64C0B5}" destId="{D00CD13E-732C-4B33-9512-6915A9FDCC3F}" srcOrd="2" destOrd="0" presId="urn:microsoft.com/office/officeart/2005/8/layout/StepDownProcess"/>
    <dgm:cxn modelId="{E2AB2A81-5E5B-4CDE-A7A6-93D866C2F77A}" type="presParOf" srcId="{3C44D0B4-E920-45D9-A5FB-4A89A3E670ED}" destId="{ED500153-05F2-40EB-B2CC-B91E2C19C332}" srcOrd="1" destOrd="0" presId="urn:microsoft.com/office/officeart/2005/8/layout/StepDownProcess"/>
    <dgm:cxn modelId="{A967EC2F-DFAB-4102-AD8A-DDF64E74B408}" type="presParOf" srcId="{3C44D0B4-E920-45D9-A5FB-4A89A3E670ED}" destId="{511767D1-23D4-4805-A379-118DCD3DCAB4}" srcOrd="2" destOrd="0" presId="urn:microsoft.com/office/officeart/2005/8/layout/StepDownProcess"/>
    <dgm:cxn modelId="{220A7CDE-E7F3-4A03-8A1B-9E19B267EAF3}" type="presParOf" srcId="{511767D1-23D4-4805-A379-118DCD3DCAB4}" destId="{95BBFEEF-E9DB-47D0-B643-062863D8B449}" srcOrd="0" destOrd="0" presId="urn:microsoft.com/office/officeart/2005/8/layout/StepDownProcess"/>
    <dgm:cxn modelId="{77171444-0290-48DD-83E4-37F0B2DE6871}" type="presParOf" srcId="{511767D1-23D4-4805-A379-118DCD3DCAB4}" destId="{70865345-2722-44F4-87F6-B613B74305EA}" srcOrd="1" destOrd="0" presId="urn:microsoft.com/office/officeart/2005/8/layout/StepDownProcess"/>
    <dgm:cxn modelId="{8F8BF1E0-DE72-401C-A9CF-E0E4C7F0B652}" type="presParOf" srcId="{511767D1-23D4-4805-A379-118DCD3DCAB4}" destId="{49737615-EF89-4058-93BC-473352D02565}" srcOrd="2" destOrd="0" presId="urn:microsoft.com/office/officeart/2005/8/layout/StepDownProcess"/>
    <dgm:cxn modelId="{38632886-28B5-4B87-A606-3A9DAC399FB6}" type="presParOf" srcId="{3C44D0B4-E920-45D9-A5FB-4A89A3E670ED}" destId="{F87847DC-BF27-4BD5-9C18-B683CF906609}" srcOrd="3" destOrd="0" presId="urn:microsoft.com/office/officeart/2005/8/layout/StepDownProcess"/>
    <dgm:cxn modelId="{CA941F3F-2841-40EC-AF6A-BDE32A020FC9}" type="presParOf" srcId="{3C44D0B4-E920-45D9-A5FB-4A89A3E670ED}" destId="{2CEF9178-9712-4A11-A438-E6CE5BE3C4D4}" srcOrd="4" destOrd="0" presId="urn:microsoft.com/office/officeart/2005/8/layout/StepDownProcess"/>
    <dgm:cxn modelId="{F0B16B8B-9FB0-4DFD-807E-32EBF6C4A19D}" type="presParOf" srcId="{2CEF9178-9712-4A11-A438-E6CE5BE3C4D4}" destId="{DDF739EE-AC61-467A-8065-A9A4A9467F34}" srcOrd="0" destOrd="0" presId="urn:microsoft.com/office/officeart/2005/8/layout/StepDownProcess"/>
    <dgm:cxn modelId="{1D0F7CF4-99A3-445E-A8C1-768CA55C7F83}" type="presParOf" srcId="{2CEF9178-9712-4A11-A438-E6CE5BE3C4D4}" destId="{9B7B818D-2329-4C98-A716-D87AF3679517}" srcOrd="1" destOrd="0" presId="urn:microsoft.com/office/officeart/2005/8/layout/StepDownProcess"/>
    <dgm:cxn modelId="{66D43707-2715-4EE3-978D-BFE04D954AA6}" type="presParOf" srcId="{2CEF9178-9712-4A11-A438-E6CE5BE3C4D4}" destId="{641AD986-3FCA-44F3-AE53-1F40909D6580}" srcOrd="2" destOrd="0" presId="urn:microsoft.com/office/officeart/2005/8/layout/StepDownProcess"/>
    <dgm:cxn modelId="{AC50378C-0C24-4145-B393-3C34205E722A}" type="presParOf" srcId="{3C44D0B4-E920-45D9-A5FB-4A89A3E670ED}" destId="{1B026266-38DD-46AC-9AB2-74F694A62318}" srcOrd="5" destOrd="0" presId="urn:microsoft.com/office/officeart/2005/8/layout/StepDownProcess"/>
    <dgm:cxn modelId="{55B841C7-FBEC-42AA-9B17-AD6EB55FA1D3}" type="presParOf" srcId="{3C44D0B4-E920-45D9-A5FB-4A89A3E670ED}" destId="{7C780103-5B7F-4191-97A0-10CF31A90805}" srcOrd="6" destOrd="0" presId="urn:microsoft.com/office/officeart/2005/8/layout/StepDownProcess"/>
    <dgm:cxn modelId="{EBB6B90B-4749-4F59-8287-DE2B6244E8CE}" type="presParOf" srcId="{7C780103-5B7F-4191-97A0-10CF31A90805}" destId="{CB209D00-5891-4D58-A4AF-54E92AF8ED8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F0140D-F8AF-4B95-8E5A-BDF16139852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C4978C-5E5E-4D8A-84FD-B62189E74F00}">
      <dgm:prSet phldrT="[Текст]" custT="1"/>
      <dgm:spPr/>
      <dgm:t>
        <a:bodyPr/>
        <a:lstStyle/>
        <a:p>
          <a:r>
            <a:rPr lang="ru-RU" sz="1400" dirty="0" smtClean="0"/>
            <a:t>Подача заявления, подтверждающих документов и сведений о доходах в ОИК</a:t>
          </a:r>
          <a:endParaRPr lang="ru-RU" sz="1400" dirty="0"/>
        </a:p>
      </dgm:t>
    </dgm:pt>
    <dgm:pt modelId="{07619C97-5688-4948-BD58-DCD7640C0DA0}" type="parTrans" cxnId="{C600FB2D-94E8-4592-9E74-93E2F5C9AFA2}">
      <dgm:prSet/>
      <dgm:spPr/>
      <dgm:t>
        <a:bodyPr/>
        <a:lstStyle/>
        <a:p>
          <a:endParaRPr lang="ru-RU"/>
        </a:p>
      </dgm:t>
    </dgm:pt>
    <dgm:pt modelId="{1363613E-A90C-484A-B664-D071B1DF627F}" type="sibTrans" cxnId="{C600FB2D-94E8-4592-9E74-93E2F5C9AFA2}">
      <dgm:prSet/>
      <dgm:spPr/>
      <dgm:t>
        <a:bodyPr/>
        <a:lstStyle/>
        <a:p>
          <a:endParaRPr lang="ru-RU"/>
        </a:p>
      </dgm:t>
    </dgm:pt>
    <dgm:pt modelId="{24FA7148-79AE-4215-88F7-C675213378CC}">
      <dgm:prSet phldrT="[Текст]" custT="1"/>
      <dgm:spPr/>
      <dgm:t>
        <a:bodyPr/>
        <a:lstStyle/>
        <a:p>
          <a:r>
            <a:rPr lang="ru-RU" sz="1400" dirty="0" smtClean="0"/>
            <a:t>Выдача подтверждения о приеме </a:t>
          </a:r>
          <a:r>
            <a:rPr lang="ru-RU" sz="1400" dirty="0" smtClean="0"/>
            <a:t>документов, выдача разрешения на открытие избирательного счета</a:t>
          </a:r>
          <a:endParaRPr lang="ru-RU" sz="1400" dirty="0"/>
        </a:p>
      </dgm:t>
    </dgm:pt>
    <dgm:pt modelId="{D12B629C-07C5-49A4-9A36-FC7272942B2C}" type="parTrans" cxnId="{9D072030-1F16-4F13-94AD-3926DCE4E4AE}">
      <dgm:prSet/>
      <dgm:spPr/>
      <dgm:t>
        <a:bodyPr/>
        <a:lstStyle/>
        <a:p>
          <a:endParaRPr lang="ru-RU"/>
        </a:p>
      </dgm:t>
    </dgm:pt>
    <dgm:pt modelId="{EB022A4D-6504-4E98-9DFA-CD461CC9F424}" type="sibTrans" cxnId="{9D072030-1F16-4F13-94AD-3926DCE4E4AE}">
      <dgm:prSet/>
      <dgm:spPr/>
      <dgm:t>
        <a:bodyPr/>
        <a:lstStyle/>
        <a:p>
          <a:endParaRPr lang="ru-RU"/>
        </a:p>
      </dgm:t>
    </dgm:pt>
    <dgm:pt modelId="{780A54F2-1A25-4338-91A9-A5134795BB8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Открытие избирательного счета, сбор подписей</a:t>
          </a:r>
          <a:endParaRPr lang="ru-RU" sz="1400" dirty="0">
            <a:solidFill>
              <a:schemeClr val="tx1"/>
            </a:solidFill>
          </a:endParaRPr>
        </a:p>
      </dgm:t>
    </dgm:pt>
    <dgm:pt modelId="{D31197EA-323A-41FB-843F-0B3544CDAF54}" type="parTrans" cxnId="{BD9226D9-5A65-450D-AD5F-F93CAF9A41C1}">
      <dgm:prSet/>
      <dgm:spPr/>
      <dgm:t>
        <a:bodyPr/>
        <a:lstStyle/>
        <a:p>
          <a:endParaRPr lang="ru-RU"/>
        </a:p>
      </dgm:t>
    </dgm:pt>
    <dgm:pt modelId="{06E423E3-BD8C-49DA-AD29-45595AED9127}" type="sibTrans" cxnId="{BD9226D9-5A65-450D-AD5F-F93CAF9A41C1}">
      <dgm:prSet/>
      <dgm:spPr/>
      <dgm:t>
        <a:bodyPr/>
        <a:lstStyle/>
        <a:p>
          <a:endParaRPr lang="ru-RU"/>
        </a:p>
      </dgm:t>
    </dgm:pt>
    <dgm:pt modelId="{D531291A-CABC-452F-B2DC-A5FBAEE628BC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(</a:t>
          </a:r>
          <a:r>
            <a:rPr lang="ru-RU" sz="2400" dirty="0" smtClean="0">
              <a:solidFill>
                <a:srgbClr val="FFFF00"/>
              </a:solidFill>
            </a:rPr>
            <a:t>если предусмотрено</a:t>
          </a:r>
          <a:r>
            <a:rPr lang="ru-RU" sz="24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)</a:t>
          </a:r>
          <a:endParaRPr lang="ru-RU" sz="1600" dirty="0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20873B07-F097-4459-9828-432ED69BF0F5}" type="parTrans" cxnId="{18E53F3E-9941-4460-8C26-5D3299002D83}">
      <dgm:prSet/>
      <dgm:spPr/>
      <dgm:t>
        <a:bodyPr/>
        <a:lstStyle/>
        <a:p>
          <a:endParaRPr lang="ru-RU"/>
        </a:p>
      </dgm:t>
    </dgm:pt>
    <dgm:pt modelId="{917765CA-6ABD-41FD-9DB0-C2E515515FD1}" type="sibTrans" cxnId="{18E53F3E-9941-4460-8C26-5D3299002D83}">
      <dgm:prSet/>
      <dgm:spPr/>
      <dgm:t>
        <a:bodyPr/>
        <a:lstStyle/>
        <a:p>
          <a:endParaRPr lang="ru-RU"/>
        </a:p>
      </dgm:t>
    </dgm:pt>
    <dgm:pt modelId="{E82BBDFF-FFD6-4950-A348-6D44A3A54999}">
      <dgm:prSet phldrT="[Текст]" custT="1"/>
      <dgm:spPr/>
      <dgm:t>
        <a:bodyPr/>
        <a:lstStyle/>
        <a:p>
          <a:r>
            <a:rPr lang="ru-RU" sz="1400" dirty="0" smtClean="0"/>
            <a:t>Подача  1-го </a:t>
          </a:r>
          <a:r>
            <a:rPr lang="ru-RU" sz="1400" dirty="0" err="1" smtClean="0"/>
            <a:t>фин</a:t>
          </a:r>
          <a:r>
            <a:rPr lang="ru-RU" sz="1400" dirty="0" smtClean="0"/>
            <a:t> отчета  (если предусмотрено) и </a:t>
          </a:r>
          <a:r>
            <a:rPr lang="ru-RU" sz="1400" dirty="0" err="1" smtClean="0"/>
            <a:t>доп</a:t>
          </a:r>
          <a:r>
            <a:rPr lang="ru-RU" sz="1400" dirty="0" smtClean="0"/>
            <a:t> сведений в ОИК</a:t>
          </a:r>
          <a:endParaRPr lang="ru-RU" sz="1400" dirty="0"/>
        </a:p>
      </dgm:t>
    </dgm:pt>
    <dgm:pt modelId="{12BE027D-D5F3-4B54-8CF7-69734BC0F180}" type="parTrans" cxnId="{36A1645A-5CF2-48BD-BF09-D78208999985}">
      <dgm:prSet/>
      <dgm:spPr/>
      <dgm:t>
        <a:bodyPr/>
        <a:lstStyle/>
        <a:p>
          <a:endParaRPr lang="ru-RU"/>
        </a:p>
      </dgm:t>
    </dgm:pt>
    <dgm:pt modelId="{313CDA9B-D467-4DD0-BB71-24EA9D126932}" type="sibTrans" cxnId="{36A1645A-5CF2-48BD-BF09-D78208999985}">
      <dgm:prSet/>
      <dgm:spPr/>
      <dgm:t>
        <a:bodyPr/>
        <a:lstStyle/>
        <a:p>
          <a:endParaRPr lang="ru-RU"/>
        </a:p>
      </dgm:t>
    </dgm:pt>
    <dgm:pt modelId="{B8D5C316-CFD3-4ABE-ADB1-A8A0886BDF3F}">
      <dgm:prSet phldrT="[Текст]" custT="1"/>
      <dgm:spPr/>
      <dgm:t>
        <a:bodyPr/>
        <a:lstStyle/>
        <a:p>
          <a:r>
            <a:rPr lang="ru-RU" sz="1600" dirty="0" smtClean="0"/>
            <a:t>В ОИК идет процесс проверки поданных документов и сведений</a:t>
          </a:r>
          <a:endParaRPr lang="ru-RU" sz="1600" dirty="0"/>
        </a:p>
      </dgm:t>
    </dgm:pt>
    <dgm:pt modelId="{39B308C4-0D66-46F8-AB56-0DB5624C2521}" type="parTrans" cxnId="{31F6725E-8E84-40D6-89DE-D66654B2F343}">
      <dgm:prSet/>
      <dgm:spPr/>
      <dgm:t>
        <a:bodyPr/>
        <a:lstStyle/>
        <a:p>
          <a:endParaRPr lang="ru-RU"/>
        </a:p>
      </dgm:t>
    </dgm:pt>
    <dgm:pt modelId="{FAD374F5-4ADF-48D6-8788-E1DEF90DA812}" type="sibTrans" cxnId="{31F6725E-8E84-40D6-89DE-D66654B2F343}">
      <dgm:prSet/>
      <dgm:spPr/>
      <dgm:t>
        <a:bodyPr/>
        <a:lstStyle/>
        <a:p>
          <a:endParaRPr lang="ru-RU"/>
        </a:p>
      </dgm:t>
    </dgm:pt>
    <dgm:pt modelId="{6FFB3150-C5A8-412C-AEEC-65013C3BCA2F}">
      <dgm:prSet custT="1"/>
      <dgm:spPr/>
      <dgm:t>
        <a:bodyPr/>
        <a:lstStyle/>
        <a:p>
          <a:r>
            <a:rPr lang="ru-RU" sz="1400" dirty="0" smtClean="0"/>
            <a:t>Продолжение кампании или судебное оспаривание отказа в регистрации</a:t>
          </a:r>
          <a:endParaRPr lang="ru-RU" sz="1400" dirty="0"/>
        </a:p>
      </dgm:t>
    </dgm:pt>
    <dgm:pt modelId="{A3BC772B-CCC3-46BF-A189-58B32BACC20C}" type="parTrans" cxnId="{2F6B11E4-A2D4-43FB-8B3A-3F82906B0E7D}">
      <dgm:prSet/>
      <dgm:spPr/>
      <dgm:t>
        <a:bodyPr/>
        <a:lstStyle/>
        <a:p>
          <a:endParaRPr lang="ru-RU"/>
        </a:p>
      </dgm:t>
    </dgm:pt>
    <dgm:pt modelId="{B3DB2AD3-268F-47A6-A283-4FDB488EE543}" type="sibTrans" cxnId="{2F6B11E4-A2D4-43FB-8B3A-3F82906B0E7D}">
      <dgm:prSet/>
      <dgm:spPr/>
      <dgm:t>
        <a:bodyPr/>
        <a:lstStyle/>
        <a:p>
          <a:endParaRPr lang="ru-RU"/>
        </a:p>
      </dgm:t>
    </dgm:pt>
    <dgm:pt modelId="{3C44D0B4-E920-45D9-A5FB-4A89A3E670ED}" type="pres">
      <dgm:prSet presAssocID="{F8F0140D-F8AF-4B95-8E5A-BDF16139852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1A091D7-8B00-458E-B6A8-2D649F64C0B5}" type="pres">
      <dgm:prSet presAssocID="{D0C4978C-5E5E-4D8A-84FD-B62189E74F00}" presName="composite" presStyleCnt="0"/>
      <dgm:spPr/>
    </dgm:pt>
    <dgm:pt modelId="{314E34D3-3EFC-4690-9B3B-578A3110BE92}" type="pres">
      <dgm:prSet presAssocID="{D0C4978C-5E5E-4D8A-84FD-B62189E74F00}" presName="bentUpArrow1" presStyleLbl="alignImgPlace1" presStyleIdx="0" presStyleCnt="3"/>
      <dgm:spPr/>
    </dgm:pt>
    <dgm:pt modelId="{DA53622C-4CE8-403D-ACF5-B49634965BD6}" type="pres">
      <dgm:prSet presAssocID="{D0C4978C-5E5E-4D8A-84FD-B62189E74F00}" presName="ParentText" presStyleLbl="node1" presStyleIdx="0" presStyleCnt="4" custScaleX="1827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CD13E-732C-4B33-9512-6915A9FDCC3F}" type="pres">
      <dgm:prSet presAssocID="{D0C4978C-5E5E-4D8A-84FD-B62189E74F00}" presName="ChildText" presStyleLbl="revTx" presStyleIdx="0" presStyleCnt="3" custScaleX="299806" custLinFactX="60914" custLinFactNeighborX="100000" custLinFactNeighborY="85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00153-05F2-40EB-B2CC-B91E2C19C332}" type="pres">
      <dgm:prSet presAssocID="{1363613E-A90C-484A-B664-D071B1DF627F}" presName="sibTrans" presStyleCnt="0"/>
      <dgm:spPr/>
    </dgm:pt>
    <dgm:pt modelId="{511767D1-23D4-4805-A379-118DCD3DCAB4}" type="pres">
      <dgm:prSet presAssocID="{780A54F2-1A25-4338-91A9-A5134795BB81}" presName="composite" presStyleCnt="0"/>
      <dgm:spPr/>
    </dgm:pt>
    <dgm:pt modelId="{95BBFEEF-E9DB-47D0-B643-062863D8B449}" type="pres">
      <dgm:prSet presAssocID="{780A54F2-1A25-4338-91A9-A5134795BB81}" presName="bentUpArrow1" presStyleLbl="alignImgPlace1" presStyleIdx="1" presStyleCnt="3"/>
      <dgm:spPr/>
    </dgm:pt>
    <dgm:pt modelId="{70865345-2722-44F4-87F6-B613B74305EA}" type="pres">
      <dgm:prSet presAssocID="{780A54F2-1A25-4338-91A9-A5134795BB81}" presName="ParentText" presStyleLbl="node1" presStyleIdx="1" presStyleCnt="4" custScaleX="1654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37615-EF89-4058-93BC-473352D02565}" type="pres">
      <dgm:prSet presAssocID="{780A54F2-1A25-4338-91A9-A5134795BB81}" presName="ChildText" presStyleLbl="revTx" presStyleIdx="1" presStyleCnt="3" custScaleX="326940" custLinFactX="61824" custLinFactNeighborX="100000" custLinFactNeighborY="-10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7847DC-BF27-4BD5-9C18-B683CF906609}" type="pres">
      <dgm:prSet presAssocID="{06E423E3-BD8C-49DA-AD29-45595AED9127}" presName="sibTrans" presStyleCnt="0"/>
      <dgm:spPr/>
    </dgm:pt>
    <dgm:pt modelId="{2CEF9178-9712-4A11-A438-E6CE5BE3C4D4}" type="pres">
      <dgm:prSet presAssocID="{E82BBDFF-FFD6-4950-A348-6D44A3A54999}" presName="composite" presStyleCnt="0"/>
      <dgm:spPr/>
    </dgm:pt>
    <dgm:pt modelId="{DDF739EE-AC61-467A-8065-A9A4A9467F34}" type="pres">
      <dgm:prSet presAssocID="{E82BBDFF-FFD6-4950-A348-6D44A3A54999}" presName="bentUpArrow1" presStyleLbl="alignImgPlace1" presStyleIdx="2" presStyleCnt="3"/>
      <dgm:spPr/>
    </dgm:pt>
    <dgm:pt modelId="{9B7B818D-2329-4C98-A716-D87AF3679517}" type="pres">
      <dgm:prSet presAssocID="{E82BBDFF-FFD6-4950-A348-6D44A3A54999}" presName="ParentText" presStyleLbl="node1" presStyleIdx="2" presStyleCnt="4" custScaleX="200587" custLinFactNeighborX="-18824" custLinFactNeighborY="10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AD986-3FCA-44F3-AE53-1F40909D6580}" type="pres">
      <dgm:prSet presAssocID="{E82BBDFF-FFD6-4950-A348-6D44A3A54999}" presName="ChildText" presStyleLbl="revTx" presStyleIdx="2" presStyleCnt="3" custScaleX="238364" custLinFactX="-202433" custLinFactNeighborX="-300000" custLinFactNeighborY="-93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26266-38DD-46AC-9AB2-74F694A62318}" type="pres">
      <dgm:prSet presAssocID="{313CDA9B-D467-4DD0-BB71-24EA9D126932}" presName="sibTrans" presStyleCnt="0"/>
      <dgm:spPr/>
    </dgm:pt>
    <dgm:pt modelId="{7C780103-5B7F-4191-97A0-10CF31A90805}" type="pres">
      <dgm:prSet presAssocID="{6FFB3150-C5A8-412C-AEEC-65013C3BCA2F}" presName="composite" presStyleCnt="0"/>
      <dgm:spPr/>
    </dgm:pt>
    <dgm:pt modelId="{CB209D00-5891-4D58-A4AF-54E92AF8ED88}" type="pres">
      <dgm:prSet presAssocID="{6FFB3150-C5A8-412C-AEEC-65013C3BCA2F}" presName="ParentText" presStyleLbl="node1" presStyleIdx="3" presStyleCnt="4" custScaleX="164020" custLinFactNeighborX="-5048" custLinFactNeighborY="-3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072030-1F16-4F13-94AD-3926DCE4E4AE}" srcId="{D0C4978C-5E5E-4D8A-84FD-B62189E74F00}" destId="{24FA7148-79AE-4215-88F7-C675213378CC}" srcOrd="0" destOrd="0" parTransId="{D12B629C-07C5-49A4-9A36-FC7272942B2C}" sibTransId="{EB022A4D-6504-4E98-9DFA-CD461CC9F424}"/>
    <dgm:cxn modelId="{2D4EB2C1-1227-4F1E-A918-EF1A8E1382F7}" type="presOf" srcId="{E82BBDFF-FFD6-4950-A348-6D44A3A54999}" destId="{9B7B818D-2329-4C98-A716-D87AF3679517}" srcOrd="0" destOrd="0" presId="urn:microsoft.com/office/officeart/2005/8/layout/StepDownProcess"/>
    <dgm:cxn modelId="{18E53F3E-9941-4460-8C26-5D3299002D83}" srcId="{780A54F2-1A25-4338-91A9-A5134795BB81}" destId="{D531291A-CABC-452F-B2DC-A5FBAEE628BC}" srcOrd="0" destOrd="0" parTransId="{20873B07-F097-4459-9828-432ED69BF0F5}" sibTransId="{917765CA-6ABD-41FD-9DB0-C2E515515FD1}"/>
    <dgm:cxn modelId="{D2AE076E-2CEF-46FE-97F4-55087CEA8040}" type="presOf" srcId="{6FFB3150-C5A8-412C-AEEC-65013C3BCA2F}" destId="{CB209D00-5891-4D58-A4AF-54E92AF8ED88}" srcOrd="0" destOrd="0" presId="urn:microsoft.com/office/officeart/2005/8/layout/StepDownProcess"/>
    <dgm:cxn modelId="{36A1645A-5CF2-48BD-BF09-D78208999985}" srcId="{F8F0140D-F8AF-4B95-8E5A-BDF161398520}" destId="{E82BBDFF-FFD6-4950-A348-6D44A3A54999}" srcOrd="2" destOrd="0" parTransId="{12BE027D-D5F3-4B54-8CF7-69734BC0F180}" sibTransId="{313CDA9B-D467-4DD0-BB71-24EA9D126932}"/>
    <dgm:cxn modelId="{D05E6504-ED98-4C0F-8BEF-CFD89CF97711}" type="presOf" srcId="{D0C4978C-5E5E-4D8A-84FD-B62189E74F00}" destId="{DA53622C-4CE8-403D-ACF5-B49634965BD6}" srcOrd="0" destOrd="0" presId="urn:microsoft.com/office/officeart/2005/8/layout/StepDownProcess"/>
    <dgm:cxn modelId="{95AFAA79-0563-45D6-B8B9-83BF823161EF}" type="presOf" srcId="{F8F0140D-F8AF-4B95-8E5A-BDF161398520}" destId="{3C44D0B4-E920-45D9-A5FB-4A89A3E670ED}" srcOrd="0" destOrd="0" presId="urn:microsoft.com/office/officeart/2005/8/layout/StepDownProcess"/>
    <dgm:cxn modelId="{CAEFDD86-0526-48DC-9B69-EBE9447119D1}" type="presOf" srcId="{B8D5C316-CFD3-4ABE-ADB1-A8A0886BDF3F}" destId="{641AD986-3FCA-44F3-AE53-1F40909D6580}" srcOrd="0" destOrd="0" presId="urn:microsoft.com/office/officeart/2005/8/layout/StepDownProcess"/>
    <dgm:cxn modelId="{C600FB2D-94E8-4592-9E74-93E2F5C9AFA2}" srcId="{F8F0140D-F8AF-4B95-8E5A-BDF161398520}" destId="{D0C4978C-5E5E-4D8A-84FD-B62189E74F00}" srcOrd="0" destOrd="0" parTransId="{07619C97-5688-4948-BD58-DCD7640C0DA0}" sibTransId="{1363613E-A90C-484A-B664-D071B1DF627F}"/>
    <dgm:cxn modelId="{31F6725E-8E84-40D6-89DE-D66654B2F343}" srcId="{E82BBDFF-FFD6-4950-A348-6D44A3A54999}" destId="{B8D5C316-CFD3-4ABE-ADB1-A8A0886BDF3F}" srcOrd="0" destOrd="0" parTransId="{39B308C4-0D66-46F8-AB56-0DB5624C2521}" sibTransId="{FAD374F5-4ADF-48D6-8788-E1DEF90DA812}"/>
    <dgm:cxn modelId="{BD9226D9-5A65-450D-AD5F-F93CAF9A41C1}" srcId="{F8F0140D-F8AF-4B95-8E5A-BDF161398520}" destId="{780A54F2-1A25-4338-91A9-A5134795BB81}" srcOrd="1" destOrd="0" parTransId="{D31197EA-323A-41FB-843F-0B3544CDAF54}" sibTransId="{06E423E3-BD8C-49DA-AD29-45595AED9127}"/>
    <dgm:cxn modelId="{2F6B11E4-A2D4-43FB-8B3A-3F82906B0E7D}" srcId="{F8F0140D-F8AF-4B95-8E5A-BDF161398520}" destId="{6FFB3150-C5A8-412C-AEEC-65013C3BCA2F}" srcOrd="3" destOrd="0" parTransId="{A3BC772B-CCC3-46BF-A189-58B32BACC20C}" sibTransId="{B3DB2AD3-268F-47A6-A283-4FDB488EE543}"/>
    <dgm:cxn modelId="{1DBDF930-C528-414C-BF56-A8F06119723B}" type="presOf" srcId="{780A54F2-1A25-4338-91A9-A5134795BB81}" destId="{70865345-2722-44F4-87F6-B613B74305EA}" srcOrd="0" destOrd="0" presId="urn:microsoft.com/office/officeart/2005/8/layout/StepDownProcess"/>
    <dgm:cxn modelId="{520F74B2-0807-4E35-BC38-38E91DB04D5C}" type="presOf" srcId="{D531291A-CABC-452F-B2DC-A5FBAEE628BC}" destId="{49737615-EF89-4058-93BC-473352D02565}" srcOrd="0" destOrd="0" presId="urn:microsoft.com/office/officeart/2005/8/layout/StepDownProcess"/>
    <dgm:cxn modelId="{697D9D5D-912F-45F4-8E0C-1CAC5B65122D}" type="presOf" srcId="{24FA7148-79AE-4215-88F7-C675213378CC}" destId="{D00CD13E-732C-4B33-9512-6915A9FDCC3F}" srcOrd="0" destOrd="0" presId="urn:microsoft.com/office/officeart/2005/8/layout/StepDownProcess"/>
    <dgm:cxn modelId="{07CEE0D2-A567-4433-8255-CA1D503B01BD}" type="presParOf" srcId="{3C44D0B4-E920-45D9-A5FB-4A89A3E670ED}" destId="{21A091D7-8B00-458E-B6A8-2D649F64C0B5}" srcOrd="0" destOrd="0" presId="urn:microsoft.com/office/officeart/2005/8/layout/StepDownProcess"/>
    <dgm:cxn modelId="{C4C3DFAC-E430-4CDD-B362-096BFB23CD9D}" type="presParOf" srcId="{21A091D7-8B00-458E-B6A8-2D649F64C0B5}" destId="{314E34D3-3EFC-4690-9B3B-578A3110BE92}" srcOrd="0" destOrd="0" presId="urn:microsoft.com/office/officeart/2005/8/layout/StepDownProcess"/>
    <dgm:cxn modelId="{935877A9-E733-4D63-B405-C00D6BEF31C5}" type="presParOf" srcId="{21A091D7-8B00-458E-B6A8-2D649F64C0B5}" destId="{DA53622C-4CE8-403D-ACF5-B49634965BD6}" srcOrd="1" destOrd="0" presId="urn:microsoft.com/office/officeart/2005/8/layout/StepDownProcess"/>
    <dgm:cxn modelId="{00C03B10-25B8-4144-9547-94EA26C4DB95}" type="presParOf" srcId="{21A091D7-8B00-458E-B6A8-2D649F64C0B5}" destId="{D00CD13E-732C-4B33-9512-6915A9FDCC3F}" srcOrd="2" destOrd="0" presId="urn:microsoft.com/office/officeart/2005/8/layout/StepDownProcess"/>
    <dgm:cxn modelId="{74AAFA40-5F74-44DF-AC24-7780871881C7}" type="presParOf" srcId="{3C44D0B4-E920-45D9-A5FB-4A89A3E670ED}" destId="{ED500153-05F2-40EB-B2CC-B91E2C19C332}" srcOrd="1" destOrd="0" presId="urn:microsoft.com/office/officeart/2005/8/layout/StepDownProcess"/>
    <dgm:cxn modelId="{FF5FA1CE-C903-416C-9BF6-6BB701B74E47}" type="presParOf" srcId="{3C44D0B4-E920-45D9-A5FB-4A89A3E670ED}" destId="{511767D1-23D4-4805-A379-118DCD3DCAB4}" srcOrd="2" destOrd="0" presId="urn:microsoft.com/office/officeart/2005/8/layout/StepDownProcess"/>
    <dgm:cxn modelId="{6B48FF2F-A1EE-4FF5-93BE-56636DF04C43}" type="presParOf" srcId="{511767D1-23D4-4805-A379-118DCD3DCAB4}" destId="{95BBFEEF-E9DB-47D0-B643-062863D8B449}" srcOrd="0" destOrd="0" presId="urn:microsoft.com/office/officeart/2005/8/layout/StepDownProcess"/>
    <dgm:cxn modelId="{373762D7-0E09-49B2-8B49-672A6E893058}" type="presParOf" srcId="{511767D1-23D4-4805-A379-118DCD3DCAB4}" destId="{70865345-2722-44F4-87F6-B613B74305EA}" srcOrd="1" destOrd="0" presId="urn:microsoft.com/office/officeart/2005/8/layout/StepDownProcess"/>
    <dgm:cxn modelId="{5C627904-86AB-48F7-8DCF-6A71427CA728}" type="presParOf" srcId="{511767D1-23D4-4805-A379-118DCD3DCAB4}" destId="{49737615-EF89-4058-93BC-473352D02565}" srcOrd="2" destOrd="0" presId="urn:microsoft.com/office/officeart/2005/8/layout/StepDownProcess"/>
    <dgm:cxn modelId="{4BA1C0CE-566C-4443-8242-1E436D3D5992}" type="presParOf" srcId="{3C44D0B4-E920-45D9-A5FB-4A89A3E670ED}" destId="{F87847DC-BF27-4BD5-9C18-B683CF906609}" srcOrd="3" destOrd="0" presId="urn:microsoft.com/office/officeart/2005/8/layout/StepDownProcess"/>
    <dgm:cxn modelId="{D9B797CC-DD41-4608-B11F-A42B6B3A3498}" type="presParOf" srcId="{3C44D0B4-E920-45D9-A5FB-4A89A3E670ED}" destId="{2CEF9178-9712-4A11-A438-E6CE5BE3C4D4}" srcOrd="4" destOrd="0" presId="urn:microsoft.com/office/officeart/2005/8/layout/StepDownProcess"/>
    <dgm:cxn modelId="{3289231B-9601-4830-A3B6-A03365519289}" type="presParOf" srcId="{2CEF9178-9712-4A11-A438-E6CE5BE3C4D4}" destId="{DDF739EE-AC61-467A-8065-A9A4A9467F34}" srcOrd="0" destOrd="0" presId="urn:microsoft.com/office/officeart/2005/8/layout/StepDownProcess"/>
    <dgm:cxn modelId="{0CDB602C-FAA2-482D-A2DB-33862A9766B6}" type="presParOf" srcId="{2CEF9178-9712-4A11-A438-E6CE5BE3C4D4}" destId="{9B7B818D-2329-4C98-A716-D87AF3679517}" srcOrd="1" destOrd="0" presId="urn:microsoft.com/office/officeart/2005/8/layout/StepDownProcess"/>
    <dgm:cxn modelId="{5002FBF9-732E-45B0-8EDE-15108F866688}" type="presParOf" srcId="{2CEF9178-9712-4A11-A438-E6CE5BE3C4D4}" destId="{641AD986-3FCA-44F3-AE53-1F40909D6580}" srcOrd="2" destOrd="0" presId="urn:microsoft.com/office/officeart/2005/8/layout/StepDownProcess"/>
    <dgm:cxn modelId="{17395D1D-E9FD-4077-87C2-BC4FE9FFF5AF}" type="presParOf" srcId="{3C44D0B4-E920-45D9-A5FB-4A89A3E670ED}" destId="{1B026266-38DD-46AC-9AB2-74F694A62318}" srcOrd="5" destOrd="0" presId="urn:microsoft.com/office/officeart/2005/8/layout/StepDownProcess"/>
    <dgm:cxn modelId="{D2DB7E8D-1CC4-482F-80AA-DAE626EDD9B2}" type="presParOf" srcId="{3C44D0B4-E920-45D9-A5FB-4A89A3E670ED}" destId="{7C780103-5B7F-4191-97A0-10CF31A90805}" srcOrd="6" destOrd="0" presId="urn:microsoft.com/office/officeart/2005/8/layout/StepDownProcess"/>
    <dgm:cxn modelId="{9E9890E5-F144-4F90-9631-29AFA4BC87D6}" type="presParOf" srcId="{7C780103-5B7F-4191-97A0-10CF31A90805}" destId="{CB209D00-5891-4D58-A4AF-54E92AF8ED8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08475FC-2DDA-43A9-9EAA-4345EA0698D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86AB50-9AFC-4903-9034-322D63843213}">
      <dgm:prSet phldrT="[Текст]"/>
      <dgm:spPr/>
      <dgm:t>
        <a:bodyPr/>
        <a:lstStyle/>
        <a:p>
          <a:r>
            <a:rPr lang="ru-RU" dirty="0" smtClean="0"/>
            <a:t>Подписные листы</a:t>
          </a:r>
          <a:endParaRPr lang="ru-RU" dirty="0"/>
        </a:p>
      </dgm:t>
    </dgm:pt>
    <dgm:pt modelId="{0FCC1EF0-B10C-44FA-A427-85150634811E}" type="parTrans" cxnId="{08DF886F-DDDA-444B-A590-CDB8F3CA864C}">
      <dgm:prSet/>
      <dgm:spPr/>
      <dgm:t>
        <a:bodyPr/>
        <a:lstStyle/>
        <a:p>
          <a:endParaRPr lang="ru-RU"/>
        </a:p>
      </dgm:t>
    </dgm:pt>
    <dgm:pt modelId="{363BA792-C979-4F17-ACD7-A51901583E94}" type="sibTrans" cxnId="{08DF886F-DDDA-444B-A590-CDB8F3CA864C}">
      <dgm:prSet/>
      <dgm:spPr/>
      <dgm:t>
        <a:bodyPr/>
        <a:lstStyle/>
        <a:p>
          <a:endParaRPr lang="ru-RU"/>
        </a:p>
      </dgm:t>
    </dgm:pt>
    <dgm:pt modelId="{3483C396-FFE6-4F9F-B298-F1FEE9A724A9}">
      <dgm:prSet phldrT="[Текст]"/>
      <dgm:spPr/>
      <dgm:t>
        <a:bodyPr/>
        <a:lstStyle/>
        <a:p>
          <a:r>
            <a:rPr lang="ru-RU" dirty="0" smtClean="0"/>
            <a:t>Первый финансовый отчет</a:t>
          </a:r>
          <a:endParaRPr lang="ru-RU" dirty="0"/>
        </a:p>
      </dgm:t>
    </dgm:pt>
    <dgm:pt modelId="{C82C883E-A354-4E53-8651-750106A6742A}" type="parTrans" cxnId="{6F88E4F7-6437-4F7A-8919-CC37D5F0E03E}">
      <dgm:prSet/>
      <dgm:spPr/>
      <dgm:t>
        <a:bodyPr/>
        <a:lstStyle/>
        <a:p>
          <a:endParaRPr lang="ru-RU"/>
        </a:p>
      </dgm:t>
    </dgm:pt>
    <dgm:pt modelId="{36CEFBDF-66D6-42ED-AD87-D2829527506D}" type="sibTrans" cxnId="{6F88E4F7-6437-4F7A-8919-CC37D5F0E03E}">
      <dgm:prSet/>
      <dgm:spPr/>
      <dgm:t>
        <a:bodyPr/>
        <a:lstStyle/>
        <a:p>
          <a:endParaRPr lang="ru-RU"/>
        </a:p>
      </dgm:t>
    </dgm:pt>
    <dgm:pt modelId="{1DC3D922-3B3C-4DFA-A826-5E9695B379C6}">
      <dgm:prSet phldrT="[Текст]"/>
      <dgm:spPr/>
      <dgm:t>
        <a:bodyPr/>
        <a:lstStyle/>
        <a:p>
          <a:r>
            <a:rPr lang="ru-RU" dirty="0" smtClean="0"/>
            <a:t>Сведения об изменениях</a:t>
          </a:r>
          <a:endParaRPr lang="ru-RU" dirty="0"/>
        </a:p>
      </dgm:t>
    </dgm:pt>
    <dgm:pt modelId="{C60C1EF9-8734-411E-BBCD-F178B1494375}" type="parTrans" cxnId="{E0022D06-4118-4F77-ABAF-650989EAC3ED}">
      <dgm:prSet/>
      <dgm:spPr/>
      <dgm:t>
        <a:bodyPr/>
        <a:lstStyle/>
        <a:p>
          <a:endParaRPr lang="ru-RU"/>
        </a:p>
      </dgm:t>
    </dgm:pt>
    <dgm:pt modelId="{5F78A675-F7BF-405A-A74E-F8618371C945}" type="sibTrans" cxnId="{E0022D06-4118-4F77-ABAF-650989EAC3ED}">
      <dgm:prSet/>
      <dgm:spPr/>
      <dgm:t>
        <a:bodyPr/>
        <a:lstStyle/>
        <a:p>
          <a:endParaRPr lang="ru-RU"/>
        </a:p>
      </dgm:t>
    </dgm:pt>
    <dgm:pt modelId="{9BEC72C5-699C-4DE6-ACAE-6B49F76F857C}">
      <dgm:prSet/>
      <dgm:spPr/>
      <dgm:t>
        <a:bodyPr/>
        <a:lstStyle/>
        <a:p>
          <a:r>
            <a:rPr lang="ru-RU" dirty="0" smtClean="0"/>
            <a:t>Не забудьте получить </a:t>
          </a:r>
          <a:r>
            <a:rPr lang="ru-RU" dirty="0" smtClean="0"/>
            <a:t>справку о сдаче с </a:t>
          </a:r>
          <a:r>
            <a:rPr lang="ru-RU" dirty="0" smtClean="0"/>
            <a:t>указанием количества листов и сданных подписей</a:t>
          </a:r>
          <a:endParaRPr lang="ru-RU" dirty="0"/>
        </a:p>
      </dgm:t>
    </dgm:pt>
    <dgm:pt modelId="{57FDA07E-6C4C-42E7-BC22-F36D6B9B811B}" type="parTrans" cxnId="{F4497E56-B514-445B-99EF-BEFF49262597}">
      <dgm:prSet/>
      <dgm:spPr/>
    </dgm:pt>
    <dgm:pt modelId="{9CF9B7F9-A3B8-46DC-A811-8452E27C8FAD}" type="sibTrans" cxnId="{F4497E56-B514-445B-99EF-BEFF49262597}">
      <dgm:prSet/>
      <dgm:spPr/>
    </dgm:pt>
    <dgm:pt modelId="{5DC7A80D-21A1-450A-8A85-2C6D61DE6B29}">
      <dgm:prSet/>
      <dgm:spPr/>
      <dgm:t>
        <a:bodyPr/>
        <a:lstStyle/>
        <a:p>
          <a:r>
            <a:rPr lang="ru-RU" dirty="0" smtClean="0"/>
            <a:t>Если требует закон. Строго по форме. </a:t>
          </a:r>
          <a:endParaRPr lang="ru-RU" dirty="0"/>
        </a:p>
      </dgm:t>
    </dgm:pt>
    <dgm:pt modelId="{FB3982D3-3917-4C0D-9876-6E6AD8E472B4}" type="parTrans" cxnId="{A4A43BA9-FA6C-4342-8145-64A79B63739F}">
      <dgm:prSet/>
      <dgm:spPr/>
    </dgm:pt>
    <dgm:pt modelId="{F7F2D1AF-8137-4C52-8318-20866E704A88}" type="sibTrans" cxnId="{A4A43BA9-FA6C-4342-8145-64A79B63739F}">
      <dgm:prSet/>
      <dgm:spPr/>
    </dgm:pt>
    <dgm:pt modelId="{A4CD28F8-335D-4A03-B67D-CD880FD8FE7F}">
      <dgm:prSet/>
      <dgm:spPr/>
      <dgm:t>
        <a:bodyPr/>
        <a:lstStyle/>
        <a:p>
          <a:r>
            <a:rPr lang="ru-RU" dirty="0" smtClean="0"/>
            <a:t>Назначить члена с совещательным голосом</a:t>
          </a:r>
          <a:endParaRPr lang="ru-RU" dirty="0"/>
        </a:p>
      </dgm:t>
    </dgm:pt>
    <dgm:pt modelId="{1E89F4B1-878B-4E66-82B0-3C110D96C585}" type="parTrans" cxnId="{DCFE0463-F713-4D21-ABB3-9A488B309BBB}">
      <dgm:prSet/>
      <dgm:spPr/>
    </dgm:pt>
    <dgm:pt modelId="{5BCFB408-E3C3-43BD-AE46-A95D460483FB}" type="sibTrans" cxnId="{DCFE0463-F713-4D21-ABB3-9A488B309BBB}">
      <dgm:prSet/>
      <dgm:spPr/>
    </dgm:pt>
    <dgm:pt modelId="{62EB7E53-E754-4FA8-8332-4EDDB34FA65E}">
      <dgm:prSet/>
      <dgm:spPr/>
      <dgm:t>
        <a:bodyPr/>
        <a:lstStyle/>
        <a:p>
          <a:r>
            <a:rPr lang="ru-RU" dirty="0" smtClean="0"/>
            <a:t>Уведомьте комиссию о том, чтобы Вас предупреждали о каждой </a:t>
          </a:r>
          <a:r>
            <a:rPr lang="ru-RU" dirty="0" smtClean="0"/>
            <a:t>проверке подписей, </a:t>
          </a:r>
          <a:r>
            <a:rPr lang="ru-RU" dirty="0" smtClean="0"/>
            <a:t>в том числе у </a:t>
          </a:r>
          <a:r>
            <a:rPr lang="ru-RU" dirty="0" smtClean="0"/>
            <a:t>экспертов</a:t>
          </a:r>
          <a:endParaRPr lang="ru-RU" dirty="0"/>
        </a:p>
      </dgm:t>
    </dgm:pt>
    <dgm:pt modelId="{6B64A579-C076-4B8A-819C-9102CFF6CFE0}" type="parTrans" cxnId="{690172E2-3F47-43CD-9E75-6F51BBEA6579}">
      <dgm:prSet/>
      <dgm:spPr/>
    </dgm:pt>
    <dgm:pt modelId="{3FDA855D-B44A-42BE-8814-3F047EB1B63D}" type="sibTrans" cxnId="{690172E2-3F47-43CD-9E75-6F51BBEA6579}">
      <dgm:prSet/>
      <dgm:spPr/>
    </dgm:pt>
    <dgm:pt modelId="{74EB2187-D516-4103-930C-7A119CDE787F}">
      <dgm:prSet/>
      <dgm:spPr/>
      <dgm:t>
        <a:bodyPr/>
        <a:lstStyle/>
        <a:p>
          <a:r>
            <a:rPr lang="ru-RU" dirty="0" smtClean="0"/>
            <a:t>Это – сведения об изменениях в ваших данных, если таковые были</a:t>
          </a:r>
          <a:endParaRPr lang="ru-RU" dirty="0"/>
        </a:p>
      </dgm:t>
    </dgm:pt>
    <dgm:pt modelId="{E61B06AF-ECFC-4300-AF23-0346E4901E6E}" type="parTrans" cxnId="{A8B4A098-14A3-4AE5-B9A5-9C7A0E0AD95C}">
      <dgm:prSet/>
      <dgm:spPr/>
    </dgm:pt>
    <dgm:pt modelId="{DE7D5A70-D1AB-4A27-8C2C-59DFCF299C76}" type="sibTrans" cxnId="{A8B4A098-14A3-4AE5-B9A5-9C7A0E0AD95C}">
      <dgm:prSet/>
      <dgm:spPr/>
    </dgm:pt>
    <dgm:pt modelId="{CB2EAD7B-8DBE-4661-B5D5-343857C62CD2}">
      <dgm:prSet/>
      <dgm:spPr/>
      <dgm:t>
        <a:bodyPr/>
        <a:lstStyle/>
        <a:p>
          <a:r>
            <a:rPr lang="ru-RU" dirty="0" smtClean="0"/>
            <a:t>При сдаче документов на регистрацию можно назначить в регистрирующую комиссию своего члена с совещательным голосом, знакомого с порядком проверки подписей. Он должен ежедневно курировать комиссию вплоть до Вашей регистрации. </a:t>
          </a:r>
          <a:endParaRPr lang="ru-RU" dirty="0"/>
        </a:p>
      </dgm:t>
    </dgm:pt>
    <dgm:pt modelId="{2210A8E0-0688-4201-9B38-22BA916F13CC}" type="parTrans" cxnId="{57342D17-4038-429F-986E-B8B304DA540E}">
      <dgm:prSet/>
      <dgm:spPr/>
    </dgm:pt>
    <dgm:pt modelId="{BC2EE236-731D-4EE8-A83B-658011C89C21}" type="sibTrans" cxnId="{57342D17-4038-429F-986E-B8B304DA540E}">
      <dgm:prSet/>
      <dgm:spPr/>
    </dgm:pt>
    <dgm:pt modelId="{6C55F27A-79DA-4F6E-AAB7-D5F6B1D7095E}" type="pres">
      <dgm:prSet presAssocID="{308475FC-2DDA-43A9-9EAA-4345EA0698D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6ED1A2-3FBD-4110-8768-38EAF73008BE}" type="pres">
      <dgm:prSet presAssocID="{3786AB50-9AFC-4903-9034-322D63843213}" presName="parentLin" presStyleCnt="0"/>
      <dgm:spPr/>
    </dgm:pt>
    <dgm:pt modelId="{D5501D34-5C2C-4FFD-B1FA-1F5539C91218}" type="pres">
      <dgm:prSet presAssocID="{3786AB50-9AFC-4903-9034-322D6384321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906B72C-BCA7-4796-937F-7E8B463A83BD}" type="pres">
      <dgm:prSet presAssocID="{3786AB50-9AFC-4903-9034-322D6384321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709B2-4985-480F-954E-1339E1C6D64F}" type="pres">
      <dgm:prSet presAssocID="{3786AB50-9AFC-4903-9034-322D63843213}" presName="negativeSpace" presStyleCnt="0"/>
      <dgm:spPr/>
    </dgm:pt>
    <dgm:pt modelId="{CDCD89FF-E7B2-4672-9D48-8C60AB2E71A0}" type="pres">
      <dgm:prSet presAssocID="{3786AB50-9AFC-4903-9034-322D63843213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E46BD-4C4A-45F1-AA0E-CCE638C80F97}" type="pres">
      <dgm:prSet presAssocID="{363BA792-C979-4F17-ACD7-A51901583E94}" presName="spaceBetweenRectangles" presStyleCnt="0"/>
      <dgm:spPr/>
    </dgm:pt>
    <dgm:pt modelId="{0ED49695-ACDC-4ED1-A20C-E4640468E75E}" type="pres">
      <dgm:prSet presAssocID="{3483C396-FFE6-4F9F-B298-F1FEE9A724A9}" presName="parentLin" presStyleCnt="0"/>
      <dgm:spPr/>
    </dgm:pt>
    <dgm:pt modelId="{C452F15C-6A44-4464-9105-F1C0321EE0E0}" type="pres">
      <dgm:prSet presAssocID="{3483C396-FFE6-4F9F-B298-F1FEE9A724A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15D8DAF-4818-4496-9ED5-5C5818E6AE10}" type="pres">
      <dgm:prSet presAssocID="{3483C396-FFE6-4F9F-B298-F1FEE9A724A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95F3C7-1110-4EEB-A23E-16DFAFB0F183}" type="pres">
      <dgm:prSet presAssocID="{3483C396-FFE6-4F9F-B298-F1FEE9A724A9}" presName="negativeSpace" presStyleCnt="0"/>
      <dgm:spPr/>
    </dgm:pt>
    <dgm:pt modelId="{BB5E4E4D-B5A3-48D9-982C-4D0E15D8F615}" type="pres">
      <dgm:prSet presAssocID="{3483C396-FFE6-4F9F-B298-F1FEE9A724A9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D494B-336F-494B-81C6-7A8C4716CB1D}" type="pres">
      <dgm:prSet presAssocID="{36CEFBDF-66D6-42ED-AD87-D2829527506D}" presName="spaceBetweenRectangles" presStyleCnt="0"/>
      <dgm:spPr/>
    </dgm:pt>
    <dgm:pt modelId="{E7308423-CEBD-4254-B172-B18B4BA5C514}" type="pres">
      <dgm:prSet presAssocID="{1DC3D922-3B3C-4DFA-A826-5E9695B379C6}" presName="parentLin" presStyleCnt="0"/>
      <dgm:spPr/>
    </dgm:pt>
    <dgm:pt modelId="{CA00C88C-AA21-4240-8E8B-5BD9102950DC}" type="pres">
      <dgm:prSet presAssocID="{1DC3D922-3B3C-4DFA-A826-5E9695B379C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38114D7-CA6B-42E6-AF1B-61A6F8C84BB3}" type="pres">
      <dgm:prSet presAssocID="{1DC3D922-3B3C-4DFA-A826-5E9695B379C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A9BD8-BC31-4AAE-9FCD-AFD6A131DD1A}" type="pres">
      <dgm:prSet presAssocID="{1DC3D922-3B3C-4DFA-A826-5E9695B379C6}" presName="negativeSpace" presStyleCnt="0"/>
      <dgm:spPr/>
    </dgm:pt>
    <dgm:pt modelId="{07BD113D-100F-4759-94DD-FE07FA7D5ED4}" type="pres">
      <dgm:prSet presAssocID="{1DC3D922-3B3C-4DFA-A826-5E9695B379C6}" presName="childText" presStyleLbl="conFgAcc1" presStyleIdx="2" presStyleCnt="4">
        <dgm:presLayoutVars>
          <dgm:bulletEnabled val="1"/>
        </dgm:presLayoutVars>
      </dgm:prSet>
      <dgm:spPr/>
    </dgm:pt>
    <dgm:pt modelId="{7574F748-0692-4D4E-A100-2A5AC718FC2C}" type="pres">
      <dgm:prSet presAssocID="{5F78A675-F7BF-405A-A74E-F8618371C945}" presName="spaceBetweenRectangles" presStyleCnt="0"/>
      <dgm:spPr/>
    </dgm:pt>
    <dgm:pt modelId="{53656666-48BE-4F60-831B-50CF3A406D67}" type="pres">
      <dgm:prSet presAssocID="{A4CD28F8-335D-4A03-B67D-CD880FD8FE7F}" presName="parentLin" presStyleCnt="0"/>
      <dgm:spPr/>
    </dgm:pt>
    <dgm:pt modelId="{9AE04C07-1389-4DE2-B075-38888A01C6A1}" type="pres">
      <dgm:prSet presAssocID="{A4CD28F8-335D-4A03-B67D-CD880FD8FE7F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46EAF1E-8973-4525-B0B9-03050BB09E2A}" type="pres">
      <dgm:prSet presAssocID="{A4CD28F8-335D-4A03-B67D-CD880FD8FE7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1CB2B-F91E-46D5-A889-5DA69099BE12}" type="pres">
      <dgm:prSet presAssocID="{A4CD28F8-335D-4A03-B67D-CD880FD8FE7F}" presName="negativeSpace" presStyleCnt="0"/>
      <dgm:spPr/>
    </dgm:pt>
    <dgm:pt modelId="{84808095-1362-4B10-A7AB-431759D080DA}" type="pres">
      <dgm:prSet presAssocID="{A4CD28F8-335D-4A03-B67D-CD880FD8FE7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A87362-99BB-40DA-B102-EC3AFFE89543}" type="presOf" srcId="{308475FC-2DDA-43A9-9EAA-4345EA0698D9}" destId="{6C55F27A-79DA-4F6E-AAB7-D5F6B1D7095E}" srcOrd="0" destOrd="0" presId="urn:microsoft.com/office/officeart/2005/8/layout/list1"/>
    <dgm:cxn modelId="{A4A43BA9-FA6C-4342-8145-64A79B63739F}" srcId="{3483C396-FFE6-4F9F-B298-F1FEE9A724A9}" destId="{5DC7A80D-21A1-450A-8A85-2C6D61DE6B29}" srcOrd="0" destOrd="0" parTransId="{FB3982D3-3917-4C0D-9876-6E6AD8E472B4}" sibTransId="{F7F2D1AF-8137-4C52-8318-20866E704A88}"/>
    <dgm:cxn modelId="{690172E2-3F47-43CD-9E75-6F51BBEA6579}" srcId="{A4CD28F8-335D-4A03-B67D-CD880FD8FE7F}" destId="{62EB7E53-E754-4FA8-8332-4EDDB34FA65E}" srcOrd="0" destOrd="0" parTransId="{6B64A579-C076-4B8A-819C-9102CFF6CFE0}" sibTransId="{3FDA855D-B44A-42BE-8814-3F047EB1B63D}"/>
    <dgm:cxn modelId="{583FC938-94D1-4194-9077-A5F5506676EB}" type="presOf" srcId="{3786AB50-9AFC-4903-9034-322D63843213}" destId="{F906B72C-BCA7-4796-937F-7E8B463A83BD}" srcOrd="1" destOrd="0" presId="urn:microsoft.com/office/officeart/2005/8/layout/list1"/>
    <dgm:cxn modelId="{F99B2E5F-920B-449D-9644-FFF8DA4F09A1}" type="presOf" srcId="{3483C396-FFE6-4F9F-B298-F1FEE9A724A9}" destId="{C452F15C-6A44-4464-9105-F1C0321EE0E0}" srcOrd="0" destOrd="0" presId="urn:microsoft.com/office/officeart/2005/8/layout/list1"/>
    <dgm:cxn modelId="{DCFE0463-F713-4D21-ABB3-9A488B309BBB}" srcId="{308475FC-2DDA-43A9-9EAA-4345EA0698D9}" destId="{A4CD28F8-335D-4A03-B67D-CD880FD8FE7F}" srcOrd="3" destOrd="0" parTransId="{1E89F4B1-878B-4E66-82B0-3C110D96C585}" sibTransId="{5BCFB408-E3C3-43BD-AE46-A95D460483FB}"/>
    <dgm:cxn modelId="{9014DD8E-C3A2-4E80-9F84-9A89BC941620}" type="presOf" srcId="{1DC3D922-3B3C-4DFA-A826-5E9695B379C6}" destId="{CA00C88C-AA21-4240-8E8B-5BD9102950DC}" srcOrd="0" destOrd="0" presId="urn:microsoft.com/office/officeart/2005/8/layout/list1"/>
    <dgm:cxn modelId="{E0022D06-4118-4F77-ABAF-650989EAC3ED}" srcId="{308475FC-2DDA-43A9-9EAA-4345EA0698D9}" destId="{1DC3D922-3B3C-4DFA-A826-5E9695B379C6}" srcOrd="2" destOrd="0" parTransId="{C60C1EF9-8734-411E-BBCD-F178B1494375}" sibTransId="{5F78A675-F7BF-405A-A74E-F8618371C945}"/>
    <dgm:cxn modelId="{3EB74292-600F-48E3-A778-F6FB2186BA2F}" type="presOf" srcId="{A4CD28F8-335D-4A03-B67D-CD880FD8FE7F}" destId="{9AE04C07-1389-4DE2-B075-38888A01C6A1}" srcOrd="0" destOrd="0" presId="urn:microsoft.com/office/officeart/2005/8/layout/list1"/>
    <dgm:cxn modelId="{9219B830-0B1F-49C4-A6F0-44BE580418D3}" type="presOf" srcId="{74EB2187-D516-4103-930C-7A119CDE787F}" destId="{07BD113D-100F-4759-94DD-FE07FA7D5ED4}" srcOrd="0" destOrd="0" presId="urn:microsoft.com/office/officeart/2005/8/layout/list1"/>
    <dgm:cxn modelId="{D8DEEB14-F45D-4C97-8056-406E0CA56A3D}" type="presOf" srcId="{CB2EAD7B-8DBE-4661-B5D5-343857C62CD2}" destId="{84808095-1362-4B10-A7AB-431759D080DA}" srcOrd="0" destOrd="1" presId="urn:microsoft.com/office/officeart/2005/8/layout/list1"/>
    <dgm:cxn modelId="{52C997B5-B547-4F8A-A2DB-B53905D59FEA}" type="presOf" srcId="{5DC7A80D-21A1-450A-8A85-2C6D61DE6B29}" destId="{BB5E4E4D-B5A3-48D9-982C-4D0E15D8F615}" srcOrd="0" destOrd="0" presId="urn:microsoft.com/office/officeart/2005/8/layout/list1"/>
    <dgm:cxn modelId="{5D7DA7E1-6AD0-4653-8113-D57A2E0BBF19}" type="presOf" srcId="{3786AB50-9AFC-4903-9034-322D63843213}" destId="{D5501D34-5C2C-4FFD-B1FA-1F5539C91218}" srcOrd="0" destOrd="0" presId="urn:microsoft.com/office/officeart/2005/8/layout/list1"/>
    <dgm:cxn modelId="{E0325EFD-9428-4EC0-802D-284BB6B2A939}" type="presOf" srcId="{9BEC72C5-699C-4DE6-ACAE-6B49F76F857C}" destId="{CDCD89FF-E7B2-4672-9D48-8C60AB2E71A0}" srcOrd="0" destOrd="0" presId="urn:microsoft.com/office/officeart/2005/8/layout/list1"/>
    <dgm:cxn modelId="{EBD2B1B7-6903-473C-95B8-6D265687AD7B}" type="presOf" srcId="{3483C396-FFE6-4F9F-B298-F1FEE9A724A9}" destId="{015D8DAF-4818-4496-9ED5-5C5818E6AE10}" srcOrd="1" destOrd="0" presId="urn:microsoft.com/office/officeart/2005/8/layout/list1"/>
    <dgm:cxn modelId="{C19E03B0-3FEF-4A63-82F2-9E5CA326AE46}" type="presOf" srcId="{A4CD28F8-335D-4A03-B67D-CD880FD8FE7F}" destId="{C46EAF1E-8973-4525-B0B9-03050BB09E2A}" srcOrd="1" destOrd="0" presId="urn:microsoft.com/office/officeart/2005/8/layout/list1"/>
    <dgm:cxn modelId="{8739919E-F998-44F1-AE40-92DEBDB34D3B}" type="presOf" srcId="{62EB7E53-E754-4FA8-8332-4EDDB34FA65E}" destId="{84808095-1362-4B10-A7AB-431759D080DA}" srcOrd="0" destOrd="0" presId="urn:microsoft.com/office/officeart/2005/8/layout/list1"/>
    <dgm:cxn modelId="{57342D17-4038-429F-986E-B8B304DA540E}" srcId="{A4CD28F8-335D-4A03-B67D-CD880FD8FE7F}" destId="{CB2EAD7B-8DBE-4661-B5D5-343857C62CD2}" srcOrd="1" destOrd="0" parTransId="{2210A8E0-0688-4201-9B38-22BA916F13CC}" sibTransId="{BC2EE236-731D-4EE8-A83B-658011C89C21}"/>
    <dgm:cxn modelId="{08DF886F-DDDA-444B-A590-CDB8F3CA864C}" srcId="{308475FC-2DDA-43A9-9EAA-4345EA0698D9}" destId="{3786AB50-9AFC-4903-9034-322D63843213}" srcOrd="0" destOrd="0" parTransId="{0FCC1EF0-B10C-44FA-A427-85150634811E}" sibTransId="{363BA792-C979-4F17-ACD7-A51901583E94}"/>
    <dgm:cxn modelId="{A8B4A098-14A3-4AE5-B9A5-9C7A0E0AD95C}" srcId="{1DC3D922-3B3C-4DFA-A826-5E9695B379C6}" destId="{74EB2187-D516-4103-930C-7A119CDE787F}" srcOrd="0" destOrd="0" parTransId="{E61B06AF-ECFC-4300-AF23-0346E4901E6E}" sibTransId="{DE7D5A70-D1AB-4A27-8C2C-59DFCF299C76}"/>
    <dgm:cxn modelId="{F4497E56-B514-445B-99EF-BEFF49262597}" srcId="{3786AB50-9AFC-4903-9034-322D63843213}" destId="{9BEC72C5-699C-4DE6-ACAE-6B49F76F857C}" srcOrd="0" destOrd="0" parTransId="{57FDA07E-6C4C-42E7-BC22-F36D6B9B811B}" sibTransId="{9CF9B7F9-A3B8-46DC-A811-8452E27C8FAD}"/>
    <dgm:cxn modelId="{8331EE7D-6195-49CD-895B-0A894FB4CA11}" type="presOf" srcId="{1DC3D922-3B3C-4DFA-A826-5E9695B379C6}" destId="{D38114D7-CA6B-42E6-AF1B-61A6F8C84BB3}" srcOrd="1" destOrd="0" presId="urn:microsoft.com/office/officeart/2005/8/layout/list1"/>
    <dgm:cxn modelId="{6F88E4F7-6437-4F7A-8919-CC37D5F0E03E}" srcId="{308475FC-2DDA-43A9-9EAA-4345EA0698D9}" destId="{3483C396-FFE6-4F9F-B298-F1FEE9A724A9}" srcOrd="1" destOrd="0" parTransId="{C82C883E-A354-4E53-8651-750106A6742A}" sibTransId="{36CEFBDF-66D6-42ED-AD87-D2829527506D}"/>
    <dgm:cxn modelId="{18964340-9819-4FBC-A338-599E6CA9079A}" type="presParOf" srcId="{6C55F27A-79DA-4F6E-AAB7-D5F6B1D7095E}" destId="{486ED1A2-3FBD-4110-8768-38EAF73008BE}" srcOrd="0" destOrd="0" presId="urn:microsoft.com/office/officeart/2005/8/layout/list1"/>
    <dgm:cxn modelId="{DC09D704-8A20-4715-91E3-0DCA5E065D2D}" type="presParOf" srcId="{486ED1A2-3FBD-4110-8768-38EAF73008BE}" destId="{D5501D34-5C2C-4FFD-B1FA-1F5539C91218}" srcOrd="0" destOrd="0" presId="urn:microsoft.com/office/officeart/2005/8/layout/list1"/>
    <dgm:cxn modelId="{B3294105-532A-41DE-962B-C4CC02A1C473}" type="presParOf" srcId="{486ED1A2-3FBD-4110-8768-38EAF73008BE}" destId="{F906B72C-BCA7-4796-937F-7E8B463A83BD}" srcOrd="1" destOrd="0" presId="urn:microsoft.com/office/officeart/2005/8/layout/list1"/>
    <dgm:cxn modelId="{77765487-6E98-4ADA-9DAB-48750EF3986A}" type="presParOf" srcId="{6C55F27A-79DA-4F6E-AAB7-D5F6B1D7095E}" destId="{72A709B2-4985-480F-954E-1339E1C6D64F}" srcOrd="1" destOrd="0" presId="urn:microsoft.com/office/officeart/2005/8/layout/list1"/>
    <dgm:cxn modelId="{CD1E08A6-8175-4D8F-B702-4062B6209E19}" type="presParOf" srcId="{6C55F27A-79DA-4F6E-AAB7-D5F6B1D7095E}" destId="{CDCD89FF-E7B2-4672-9D48-8C60AB2E71A0}" srcOrd="2" destOrd="0" presId="urn:microsoft.com/office/officeart/2005/8/layout/list1"/>
    <dgm:cxn modelId="{0F3D4DCA-8D6F-43D5-A1B4-3057B936A5D5}" type="presParOf" srcId="{6C55F27A-79DA-4F6E-AAB7-D5F6B1D7095E}" destId="{111E46BD-4C4A-45F1-AA0E-CCE638C80F97}" srcOrd="3" destOrd="0" presId="urn:microsoft.com/office/officeart/2005/8/layout/list1"/>
    <dgm:cxn modelId="{381804E5-55EF-4FD2-AE60-8237CCB725A8}" type="presParOf" srcId="{6C55F27A-79DA-4F6E-AAB7-D5F6B1D7095E}" destId="{0ED49695-ACDC-4ED1-A20C-E4640468E75E}" srcOrd="4" destOrd="0" presId="urn:microsoft.com/office/officeart/2005/8/layout/list1"/>
    <dgm:cxn modelId="{345C06D5-DD5F-41C8-92BB-7E15F85677C3}" type="presParOf" srcId="{0ED49695-ACDC-4ED1-A20C-E4640468E75E}" destId="{C452F15C-6A44-4464-9105-F1C0321EE0E0}" srcOrd="0" destOrd="0" presId="urn:microsoft.com/office/officeart/2005/8/layout/list1"/>
    <dgm:cxn modelId="{49BC48B5-A02D-4A67-9B12-A641B5687C27}" type="presParOf" srcId="{0ED49695-ACDC-4ED1-A20C-E4640468E75E}" destId="{015D8DAF-4818-4496-9ED5-5C5818E6AE10}" srcOrd="1" destOrd="0" presId="urn:microsoft.com/office/officeart/2005/8/layout/list1"/>
    <dgm:cxn modelId="{A56BADBF-CA56-414C-913D-A1641FA3E8E7}" type="presParOf" srcId="{6C55F27A-79DA-4F6E-AAB7-D5F6B1D7095E}" destId="{FB95F3C7-1110-4EEB-A23E-16DFAFB0F183}" srcOrd="5" destOrd="0" presId="urn:microsoft.com/office/officeart/2005/8/layout/list1"/>
    <dgm:cxn modelId="{BCF52465-2AF8-457B-A060-FF524FFCF858}" type="presParOf" srcId="{6C55F27A-79DA-4F6E-AAB7-D5F6B1D7095E}" destId="{BB5E4E4D-B5A3-48D9-982C-4D0E15D8F615}" srcOrd="6" destOrd="0" presId="urn:microsoft.com/office/officeart/2005/8/layout/list1"/>
    <dgm:cxn modelId="{0CB3EB91-C609-4066-A0E2-37643B6972FE}" type="presParOf" srcId="{6C55F27A-79DA-4F6E-AAB7-D5F6B1D7095E}" destId="{23ED494B-336F-494B-81C6-7A8C4716CB1D}" srcOrd="7" destOrd="0" presId="urn:microsoft.com/office/officeart/2005/8/layout/list1"/>
    <dgm:cxn modelId="{17B15EB5-A983-45F6-9E0C-C6D4B8D368EC}" type="presParOf" srcId="{6C55F27A-79DA-4F6E-AAB7-D5F6B1D7095E}" destId="{E7308423-CEBD-4254-B172-B18B4BA5C514}" srcOrd="8" destOrd="0" presId="urn:microsoft.com/office/officeart/2005/8/layout/list1"/>
    <dgm:cxn modelId="{9207CC27-1652-4F4C-9680-8C45050D3320}" type="presParOf" srcId="{E7308423-CEBD-4254-B172-B18B4BA5C514}" destId="{CA00C88C-AA21-4240-8E8B-5BD9102950DC}" srcOrd="0" destOrd="0" presId="urn:microsoft.com/office/officeart/2005/8/layout/list1"/>
    <dgm:cxn modelId="{0B3141FB-D5EB-4061-9239-640B3F8CD9BF}" type="presParOf" srcId="{E7308423-CEBD-4254-B172-B18B4BA5C514}" destId="{D38114D7-CA6B-42E6-AF1B-61A6F8C84BB3}" srcOrd="1" destOrd="0" presId="urn:microsoft.com/office/officeart/2005/8/layout/list1"/>
    <dgm:cxn modelId="{C9605CD7-AAD1-4144-854C-E3D6F3781865}" type="presParOf" srcId="{6C55F27A-79DA-4F6E-AAB7-D5F6B1D7095E}" destId="{674A9BD8-BC31-4AAE-9FCD-AFD6A131DD1A}" srcOrd="9" destOrd="0" presId="urn:microsoft.com/office/officeart/2005/8/layout/list1"/>
    <dgm:cxn modelId="{B31A3D98-E1C2-46A6-B5CC-07ED9AADD555}" type="presParOf" srcId="{6C55F27A-79DA-4F6E-AAB7-D5F6B1D7095E}" destId="{07BD113D-100F-4759-94DD-FE07FA7D5ED4}" srcOrd="10" destOrd="0" presId="urn:microsoft.com/office/officeart/2005/8/layout/list1"/>
    <dgm:cxn modelId="{5042EC2D-846A-46EF-AD60-E219694F7C3C}" type="presParOf" srcId="{6C55F27A-79DA-4F6E-AAB7-D5F6B1D7095E}" destId="{7574F748-0692-4D4E-A100-2A5AC718FC2C}" srcOrd="11" destOrd="0" presId="urn:microsoft.com/office/officeart/2005/8/layout/list1"/>
    <dgm:cxn modelId="{6FC9D425-463E-4077-8BEF-4C703C78C243}" type="presParOf" srcId="{6C55F27A-79DA-4F6E-AAB7-D5F6B1D7095E}" destId="{53656666-48BE-4F60-831B-50CF3A406D67}" srcOrd="12" destOrd="0" presId="urn:microsoft.com/office/officeart/2005/8/layout/list1"/>
    <dgm:cxn modelId="{91E62E20-4B29-41D2-8A37-DE0E32F8B957}" type="presParOf" srcId="{53656666-48BE-4F60-831B-50CF3A406D67}" destId="{9AE04C07-1389-4DE2-B075-38888A01C6A1}" srcOrd="0" destOrd="0" presId="urn:microsoft.com/office/officeart/2005/8/layout/list1"/>
    <dgm:cxn modelId="{274A0D20-8884-4C0C-9339-F1C6C76EE259}" type="presParOf" srcId="{53656666-48BE-4F60-831B-50CF3A406D67}" destId="{C46EAF1E-8973-4525-B0B9-03050BB09E2A}" srcOrd="1" destOrd="0" presId="urn:microsoft.com/office/officeart/2005/8/layout/list1"/>
    <dgm:cxn modelId="{332C5ECB-6E8E-4954-9F4D-BE3111ED75BC}" type="presParOf" srcId="{6C55F27A-79DA-4F6E-AAB7-D5F6B1D7095E}" destId="{6511CB2B-F91E-46D5-A889-5DA69099BE12}" srcOrd="13" destOrd="0" presId="urn:microsoft.com/office/officeart/2005/8/layout/list1"/>
    <dgm:cxn modelId="{CD03DA7C-E6BC-49CD-AABA-B0C22A6F6B88}" type="presParOf" srcId="{6C55F27A-79DA-4F6E-AAB7-D5F6B1D7095E}" destId="{84808095-1362-4B10-A7AB-431759D080D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DDC7AA-2370-45B4-A54E-FB22BB3225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F1E516-B164-4A1B-9A64-33EA4AE2622B}">
      <dgm:prSet phldrT="[Текст]"/>
      <dgm:spPr/>
      <dgm:t>
        <a:bodyPr/>
        <a:lstStyle/>
        <a:p>
          <a:r>
            <a:rPr lang="ru-RU" dirty="0" smtClean="0"/>
            <a:t>Исполнительная власть (администрация)_</a:t>
          </a:r>
          <a:endParaRPr lang="ru-RU" dirty="0"/>
        </a:p>
      </dgm:t>
    </dgm:pt>
    <dgm:pt modelId="{DB8A58DA-F34C-47A8-8897-2B9D8C86DFF4}" type="parTrans" cxnId="{1D1B1460-1879-4E1B-87C4-29E37F7FC241}">
      <dgm:prSet/>
      <dgm:spPr/>
      <dgm:t>
        <a:bodyPr/>
        <a:lstStyle/>
        <a:p>
          <a:endParaRPr lang="ru-RU"/>
        </a:p>
      </dgm:t>
    </dgm:pt>
    <dgm:pt modelId="{45B5898C-C140-4036-8DDB-C417B5C0815F}" type="sibTrans" cxnId="{1D1B1460-1879-4E1B-87C4-29E37F7FC241}">
      <dgm:prSet/>
      <dgm:spPr/>
      <dgm:t>
        <a:bodyPr/>
        <a:lstStyle/>
        <a:p>
          <a:endParaRPr lang="ru-RU"/>
        </a:p>
      </dgm:t>
    </dgm:pt>
    <dgm:pt modelId="{774FE6C8-C699-447D-9C8B-8B94D7BCFC82}">
      <dgm:prSet phldrT="[Текст]"/>
      <dgm:spPr/>
      <dgm:t>
        <a:bodyPr/>
        <a:lstStyle/>
        <a:p>
          <a:r>
            <a:rPr lang="ru-RU" dirty="0" smtClean="0"/>
            <a:t>Президент и правительство</a:t>
          </a:r>
          <a:endParaRPr lang="ru-RU" dirty="0"/>
        </a:p>
      </dgm:t>
    </dgm:pt>
    <dgm:pt modelId="{5A7116AD-EB70-4FAE-B48B-098B1FA1786C}" type="parTrans" cxnId="{D71B2CD1-4ED9-4630-9C09-81F0B66DFDAD}">
      <dgm:prSet/>
      <dgm:spPr/>
      <dgm:t>
        <a:bodyPr/>
        <a:lstStyle/>
        <a:p>
          <a:endParaRPr lang="ru-RU"/>
        </a:p>
      </dgm:t>
    </dgm:pt>
    <dgm:pt modelId="{53119C37-4577-4DB2-9AA3-12E38A6EEBF4}" type="sibTrans" cxnId="{D71B2CD1-4ED9-4630-9C09-81F0B66DFDAD}">
      <dgm:prSet/>
      <dgm:spPr/>
      <dgm:t>
        <a:bodyPr/>
        <a:lstStyle/>
        <a:p>
          <a:endParaRPr lang="ru-RU"/>
        </a:p>
      </dgm:t>
    </dgm:pt>
    <dgm:pt modelId="{AFF1A8A4-2D3D-491E-A7B2-548DB1C4BB06}">
      <dgm:prSet phldrT="[Текст]"/>
      <dgm:spPr/>
      <dgm:t>
        <a:bodyPr/>
        <a:lstStyle/>
        <a:p>
          <a:r>
            <a:rPr lang="ru-RU" dirty="0" smtClean="0"/>
            <a:t>«Губернатор» и правительство</a:t>
          </a:r>
          <a:endParaRPr lang="ru-RU" dirty="0"/>
        </a:p>
      </dgm:t>
    </dgm:pt>
    <dgm:pt modelId="{0AC2AEA7-85B4-4F9C-85BB-ABDF1080D819}" type="parTrans" cxnId="{BFE46905-1FAF-403E-915F-B47555C8A03B}">
      <dgm:prSet/>
      <dgm:spPr/>
      <dgm:t>
        <a:bodyPr/>
        <a:lstStyle/>
        <a:p>
          <a:endParaRPr lang="ru-RU"/>
        </a:p>
      </dgm:t>
    </dgm:pt>
    <dgm:pt modelId="{2122F932-EA33-43C8-9268-5EA87604BB70}" type="sibTrans" cxnId="{BFE46905-1FAF-403E-915F-B47555C8A03B}">
      <dgm:prSet/>
      <dgm:spPr/>
      <dgm:t>
        <a:bodyPr/>
        <a:lstStyle/>
        <a:p>
          <a:endParaRPr lang="ru-RU"/>
        </a:p>
      </dgm:t>
    </dgm:pt>
    <dgm:pt modelId="{8577C73A-FB51-4870-AF75-3E2C05B28F53}">
      <dgm:prSet phldrT="[Текст]"/>
      <dgm:spPr/>
      <dgm:t>
        <a:bodyPr/>
        <a:lstStyle/>
        <a:p>
          <a:r>
            <a:rPr lang="ru-RU" dirty="0" smtClean="0"/>
            <a:t>Представительная (законодательная) власть	</a:t>
          </a:r>
          <a:endParaRPr lang="ru-RU" dirty="0"/>
        </a:p>
      </dgm:t>
    </dgm:pt>
    <dgm:pt modelId="{B708C065-1989-45E8-8C1D-A213693FB142}" type="parTrans" cxnId="{0EAEE9D6-188D-44BB-AD90-7BEE0C88F0C2}">
      <dgm:prSet/>
      <dgm:spPr/>
      <dgm:t>
        <a:bodyPr/>
        <a:lstStyle/>
        <a:p>
          <a:endParaRPr lang="ru-RU"/>
        </a:p>
      </dgm:t>
    </dgm:pt>
    <dgm:pt modelId="{21B4385F-77ED-4021-9A40-C088DEA19B75}" type="sibTrans" cxnId="{0EAEE9D6-188D-44BB-AD90-7BEE0C88F0C2}">
      <dgm:prSet/>
      <dgm:spPr/>
      <dgm:t>
        <a:bodyPr/>
        <a:lstStyle/>
        <a:p>
          <a:endParaRPr lang="ru-RU"/>
        </a:p>
      </dgm:t>
    </dgm:pt>
    <dgm:pt modelId="{08122658-39D3-45EF-A65A-E77E69699246}">
      <dgm:prSet phldrT="[Текст]"/>
      <dgm:spPr/>
      <dgm:t>
        <a:bodyPr/>
        <a:lstStyle/>
        <a:p>
          <a:r>
            <a:rPr lang="ru-RU" dirty="0" smtClean="0"/>
            <a:t>Федеральное собрание</a:t>
          </a:r>
          <a:endParaRPr lang="ru-RU" dirty="0"/>
        </a:p>
      </dgm:t>
    </dgm:pt>
    <dgm:pt modelId="{3BD7113F-AFB0-4A24-BD71-FC1A7FF63B30}" type="parTrans" cxnId="{E68B7537-0DE9-4EBB-80FD-B61B2E5E5D88}">
      <dgm:prSet/>
      <dgm:spPr/>
      <dgm:t>
        <a:bodyPr/>
        <a:lstStyle/>
        <a:p>
          <a:endParaRPr lang="ru-RU"/>
        </a:p>
      </dgm:t>
    </dgm:pt>
    <dgm:pt modelId="{39FB379A-4202-4F55-8913-E95E0C23529E}" type="sibTrans" cxnId="{E68B7537-0DE9-4EBB-80FD-B61B2E5E5D88}">
      <dgm:prSet/>
      <dgm:spPr/>
      <dgm:t>
        <a:bodyPr/>
        <a:lstStyle/>
        <a:p>
          <a:endParaRPr lang="ru-RU"/>
        </a:p>
      </dgm:t>
    </dgm:pt>
    <dgm:pt modelId="{86D4F966-1144-4360-9EAF-4628E4DB321A}">
      <dgm:prSet phldrT="[Текст]"/>
      <dgm:spPr/>
      <dgm:t>
        <a:bodyPr/>
        <a:lstStyle/>
        <a:p>
          <a:r>
            <a:rPr lang="ru-RU" dirty="0" smtClean="0"/>
            <a:t>Законодательное собрание</a:t>
          </a:r>
          <a:endParaRPr lang="ru-RU" dirty="0"/>
        </a:p>
      </dgm:t>
    </dgm:pt>
    <dgm:pt modelId="{BB166AFA-FCE2-4684-9111-42C2F97ED95D}" type="parTrans" cxnId="{F4075521-A0B8-41C4-BD9C-7C2CD473063B}">
      <dgm:prSet/>
      <dgm:spPr/>
      <dgm:t>
        <a:bodyPr/>
        <a:lstStyle/>
        <a:p>
          <a:endParaRPr lang="ru-RU"/>
        </a:p>
      </dgm:t>
    </dgm:pt>
    <dgm:pt modelId="{6384D4A6-8C2C-4FE7-9F38-1031DDE71714}" type="sibTrans" cxnId="{F4075521-A0B8-41C4-BD9C-7C2CD473063B}">
      <dgm:prSet/>
      <dgm:spPr/>
      <dgm:t>
        <a:bodyPr/>
        <a:lstStyle/>
        <a:p>
          <a:endParaRPr lang="ru-RU"/>
        </a:p>
      </dgm:t>
    </dgm:pt>
    <dgm:pt modelId="{F461C212-30CC-4CF1-943D-C1F39CFF62E8}">
      <dgm:prSet phldrT="[Текст]"/>
      <dgm:spPr/>
      <dgm:t>
        <a:bodyPr/>
        <a:lstStyle/>
        <a:p>
          <a:r>
            <a:rPr lang="ru-RU" smtClean="0"/>
            <a:t>Судебная власть</a:t>
          </a:r>
          <a:endParaRPr lang="ru-RU" dirty="0"/>
        </a:p>
      </dgm:t>
    </dgm:pt>
    <dgm:pt modelId="{154109B8-6271-44C7-A765-2B233704D892}" type="parTrans" cxnId="{0AD0138E-BCAC-4588-99BF-3A912759D482}">
      <dgm:prSet/>
      <dgm:spPr/>
      <dgm:t>
        <a:bodyPr/>
        <a:lstStyle/>
        <a:p>
          <a:endParaRPr lang="ru-RU"/>
        </a:p>
      </dgm:t>
    </dgm:pt>
    <dgm:pt modelId="{0FE31EEC-F00C-46A3-AA8E-EC6AF8BB5617}" type="sibTrans" cxnId="{0AD0138E-BCAC-4588-99BF-3A912759D482}">
      <dgm:prSet/>
      <dgm:spPr/>
      <dgm:t>
        <a:bodyPr/>
        <a:lstStyle/>
        <a:p>
          <a:endParaRPr lang="ru-RU"/>
        </a:p>
      </dgm:t>
    </dgm:pt>
    <dgm:pt modelId="{0A81C43F-C901-493E-9775-3AEA7EB97E0F}">
      <dgm:prSet phldrT="[Текст]"/>
      <dgm:spPr/>
      <dgm:t>
        <a:bodyPr/>
        <a:lstStyle/>
        <a:p>
          <a:r>
            <a:rPr lang="ru-RU" dirty="0" smtClean="0"/>
            <a:t>Федеральные и другие суды</a:t>
          </a:r>
          <a:endParaRPr lang="ru-RU" dirty="0"/>
        </a:p>
      </dgm:t>
    </dgm:pt>
    <dgm:pt modelId="{4DF967D2-60AF-45D8-A283-7746378043BA}" type="parTrans" cxnId="{B434D058-5704-476C-B7C5-3D4055251C6A}">
      <dgm:prSet/>
      <dgm:spPr/>
      <dgm:t>
        <a:bodyPr/>
        <a:lstStyle/>
        <a:p>
          <a:endParaRPr lang="ru-RU"/>
        </a:p>
      </dgm:t>
    </dgm:pt>
    <dgm:pt modelId="{01F64CC4-11E9-4678-B21B-6ACC908FE1A0}" type="sibTrans" cxnId="{B434D058-5704-476C-B7C5-3D4055251C6A}">
      <dgm:prSet/>
      <dgm:spPr/>
      <dgm:t>
        <a:bodyPr/>
        <a:lstStyle/>
        <a:p>
          <a:endParaRPr lang="ru-RU"/>
        </a:p>
      </dgm:t>
    </dgm:pt>
    <dgm:pt modelId="{B44130FD-D337-4AEC-B4D2-D49DE3E9A5BA}">
      <dgm:prSet phldrT="[Текст]"/>
      <dgm:spPr/>
      <dgm:t>
        <a:bodyPr/>
        <a:lstStyle/>
        <a:p>
          <a:r>
            <a:rPr lang="ru-RU" dirty="0" smtClean="0"/>
            <a:t>Уставные суды и мировые судьи</a:t>
          </a:r>
          <a:endParaRPr lang="ru-RU" dirty="0"/>
        </a:p>
      </dgm:t>
    </dgm:pt>
    <dgm:pt modelId="{C2440691-A0F8-4304-9C41-7A47C7ED6A13}" type="parTrans" cxnId="{DB6D6DAC-632F-45D8-AA2F-696DBD0017C0}">
      <dgm:prSet/>
      <dgm:spPr/>
      <dgm:t>
        <a:bodyPr/>
        <a:lstStyle/>
        <a:p>
          <a:endParaRPr lang="ru-RU"/>
        </a:p>
      </dgm:t>
    </dgm:pt>
    <dgm:pt modelId="{04BA71AB-E029-43B0-8089-598BC2AE7C3A}" type="sibTrans" cxnId="{DB6D6DAC-632F-45D8-AA2F-696DBD0017C0}">
      <dgm:prSet/>
      <dgm:spPr/>
      <dgm:t>
        <a:bodyPr/>
        <a:lstStyle/>
        <a:p>
          <a:endParaRPr lang="ru-RU"/>
        </a:p>
      </dgm:t>
    </dgm:pt>
    <dgm:pt modelId="{56DFA040-EF92-4FA2-A4EA-05215C7911B4}">
      <dgm:prSet phldrT="[Текст]"/>
      <dgm:spPr/>
      <dgm:t>
        <a:bodyPr/>
        <a:lstStyle/>
        <a:p>
          <a:r>
            <a:rPr lang="ru-RU" dirty="0" smtClean="0"/>
            <a:t>Местная администрация</a:t>
          </a:r>
          <a:endParaRPr lang="ru-RU" dirty="0"/>
        </a:p>
      </dgm:t>
    </dgm:pt>
    <dgm:pt modelId="{2A9F97B9-134A-4880-A584-AF4354BFB712}" type="parTrans" cxnId="{C6D84E91-0F40-4C1E-8E58-DB75EEE46B15}">
      <dgm:prSet/>
      <dgm:spPr/>
      <dgm:t>
        <a:bodyPr/>
        <a:lstStyle/>
        <a:p>
          <a:endParaRPr lang="ru-RU"/>
        </a:p>
      </dgm:t>
    </dgm:pt>
    <dgm:pt modelId="{CBF40E38-5EC3-4468-B81B-605D2FFE8A17}" type="sibTrans" cxnId="{C6D84E91-0F40-4C1E-8E58-DB75EEE46B15}">
      <dgm:prSet/>
      <dgm:spPr/>
      <dgm:t>
        <a:bodyPr/>
        <a:lstStyle/>
        <a:p>
          <a:endParaRPr lang="ru-RU"/>
        </a:p>
      </dgm:t>
    </dgm:pt>
    <dgm:pt modelId="{B3F7CA98-BDF6-49CD-A4DE-B03FFD85D232}">
      <dgm:prSet phldrT="[Текст]"/>
      <dgm:spPr/>
      <dgm:t>
        <a:bodyPr/>
        <a:lstStyle/>
        <a:p>
          <a:r>
            <a:rPr lang="ru-RU" dirty="0" smtClean="0"/>
            <a:t>Местный совет</a:t>
          </a:r>
          <a:endParaRPr lang="ru-RU" dirty="0"/>
        </a:p>
      </dgm:t>
    </dgm:pt>
    <dgm:pt modelId="{11D5CCB4-BF19-4108-A338-C0BA920F6E8A}" type="parTrans" cxnId="{1BC0809B-CCBE-48CB-8C8C-74C778B2A9FC}">
      <dgm:prSet/>
      <dgm:spPr/>
      <dgm:t>
        <a:bodyPr/>
        <a:lstStyle/>
        <a:p>
          <a:endParaRPr lang="ru-RU"/>
        </a:p>
      </dgm:t>
    </dgm:pt>
    <dgm:pt modelId="{F9F30E56-9C66-440F-8FBE-75D88C2EF3E4}" type="sibTrans" cxnId="{1BC0809B-CCBE-48CB-8C8C-74C778B2A9FC}">
      <dgm:prSet/>
      <dgm:spPr/>
      <dgm:t>
        <a:bodyPr/>
        <a:lstStyle/>
        <a:p>
          <a:endParaRPr lang="ru-RU"/>
        </a:p>
      </dgm:t>
    </dgm:pt>
    <dgm:pt modelId="{D1415EA8-78E9-476E-9B14-7A21F3D137B1}">
      <dgm:prSet phldrT="[Текст]"/>
      <dgm:spPr/>
      <dgm:t>
        <a:bodyPr/>
        <a:lstStyle/>
        <a:p>
          <a:r>
            <a:rPr lang="ru-RU" dirty="0" smtClean="0"/>
            <a:t>----</a:t>
          </a:r>
          <a:endParaRPr lang="ru-RU" dirty="0"/>
        </a:p>
      </dgm:t>
    </dgm:pt>
    <dgm:pt modelId="{1D1A85DD-827B-483D-908A-D6D27172AB66}" type="parTrans" cxnId="{4B5A5D31-880B-4883-8B2B-7E3EF0F1B9D2}">
      <dgm:prSet/>
      <dgm:spPr/>
      <dgm:t>
        <a:bodyPr/>
        <a:lstStyle/>
        <a:p>
          <a:endParaRPr lang="ru-RU"/>
        </a:p>
      </dgm:t>
    </dgm:pt>
    <dgm:pt modelId="{6B755E76-390F-472F-845A-7F290FF4A925}" type="sibTrans" cxnId="{4B5A5D31-880B-4883-8B2B-7E3EF0F1B9D2}">
      <dgm:prSet/>
      <dgm:spPr/>
      <dgm:t>
        <a:bodyPr/>
        <a:lstStyle/>
        <a:p>
          <a:endParaRPr lang="ru-RU"/>
        </a:p>
      </dgm:t>
    </dgm:pt>
    <dgm:pt modelId="{DBC04211-B56F-43C3-9447-568FC896E37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Ветви власти</a:t>
          </a:r>
          <a:endParaRPr lang="ru-RU" dirty="0"/>
        </a:p>
      </dgm:t>
    </dgm:pt>
    <dgm:pt modelId="{81F810C2-E26B-4469-89B2-E6DDD47B8703}" type="parTrans" cxnId="{F6B2DDC2-9F8F-4743-BF00-AC4C01D2A945}">
      <dgm:prSet/>
      <dgm:spPr/>
      <dgm:t>
        <a:bodyPr/>
        <a:lstStyle/>
        <a:p>
          <a:endParaRPr lang="ru-RU"/>
        </a:p>
      </dgm:t>
    </dgm:pt>
    <dgm:pt modelId="{6B3929AB-4D94-44BB-80F4-FB4DF286366C}" type="sibTrans" cxnId="{F6B2DDC2-9F8F-4743-BF00-AC4C01D2A945}">
      <dgm:prSet/>
      <dgm:spPr/>
      <dgm:t>
        <a:bodyPr/>
        <a:lstStyle/>
        <a:p>
          <a:endParaRPr lang="ru-RU"/>
        </a:p>
      </dgm:t>
    </dgm:pt>
    <dgm:pt modelId="{48291F6A-1123-4024-9319-0902CFF3F9D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Федеральный уровень </a:t>
          </a:r>
          <a:endParaRPr lang="ru-RU" dirty="0"/>
        </a:p>
      </dgm:t>
    </dgm:pt>
    <dgm:pt modelId="{1FF4FF70-7A4B-4FC7-93D4-30A00CFEE1AB}" type="parTrans" cxnId="{3F930F8A-1342-4ED7-B679-25A4A60C9733}">
      <dgm:prSet/>
      <dgm:spPr/>
      <dgm:t>
        <a:bodyPr/>
        <a:lstStyle/>
        <a:p>
          <a:endParaRPr lang="ru-RU"/>
        </a:p>
      </dgm:t>
    </dgm:pt>
    <dgm:pt modelId="{D665217B-6AB4-479C-A744-1492850DF03B}" type="sibTrans" cxnId="{3F930F8A-1342-4ED7-B679-25A4A60C9733}">
      <dgm:prSet/>
      <dgm:spPr/>
      <dgm:t>
        <a:bodyPr/>
        <a:lstStyle/>
        <a:p>
          <a:endParaRPr lang="ru-RU"/>
        </a:p>
      </dgm:t>
    </dgm:pt>
    <dgm:pt modelId="{FD8EEFE0-387C-4EEC-859F-F6FE42F727B4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Региональный уровень</a:t>
          </a:r>
          <a:endParaRPr lang="ru-RU" dirty="0"/>
        </a:p>
      </dgm:t>
    </dgm:pt>
    <dgm:pt modelId="{DF86A948-62AE-40BA-A0B5-B87D5F3EAC6D}" type="parTrans" cxnId="{F392A620-2D28-441F-918B-F771309B000D}">
      <dgm:prSet/>
      <dgm:spPr/>
      <dgm:t>
        <a:bodyPr/>
        <a:lstStyle/>
        <a:p>
          <a:endParaRPr lang="ru-RU"/>
        </a:p>
      </dgm:t>
    </dgm:pt>
    <dgm:pt modelId="{DB06665F-64BF-484F-9792-4390AB97E686}" type="sibTrans" cxnId="{F392A620-2D28-441F-918B-F771309B000D}">
      <dgm:prSet/>
      <dgm:spPr/>
      <dgm:t>
        <a:bodyPr/>
        <a:lstStyle/>
        <a:p>
          <a:endParaRPr lang="ru-RU"/>
        </a:p>
      </dgm:t>
    </dgm:pt>
    <dgm:pt modelId="{387B2131-6D29-4578-8D1D-056CE1A011FE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Местный уровень</a:t>
          </a:r>
          <a:endParaRPr lang="ru-RU" dirty="0"/>
        </a:p>
      </dgm:t>
    </dgm:pt>
    <dgm:pt modelId="{CDCF730E-C17F-4E49-9C93-44E83F9B1607}" type="parTrans" cxnId="{5C3E4E44-05CE-4631-8C9D-8BD14ACAA10A}">
      <dgm:prSet/>
      <dgm:spPr/>
      <dgm:t>
        <a:bodyPr/>
        <a:lstStyle/>
        <a:p>
          <a:endParaRPr lang="ru-RU"/>
        </a:p>
      </dgm:t>
    </dgm:pt>
    <dgm:pt modelId="{9486E9A3-90C8-44CC-ADE1-EEE71D7FD4DE}" type="sibTrans" cxnId="{5C3E4E44-05CE-4631-8C9D-8BD14ACAA10A}">
      <dgm:prSet/>
      <dgm:spPr/>
      <dgm:t>
        <a:bodyPr/>
        <a:lstStyle/>
        <a:p>
          <a:endParaRPr lang="ru-RU"/>
        </a:p>
      </dgm:t>
    </dgm:pt>
    <dgm:pt modelId="{7CC3E0FF-E7CA-4C74-98EB-8131BA9008A3}" type="pres">
      <dgm:prSet presAssocID="{D3DDC7AA-2370-45B4-A54E-FB22BB3225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3373C4-720A-4C7B-9419-66D5EF41EF8C}" type="pres">
      <dgm:prSet presAssocID="{DBC04211-B56F-43C3-9447-568FC896E372}" presName="composite" presStyleCnt="0"/>
      <dgm:spPr/>
    </dgm:pt>
    <dgm:pt modelId="{F367E7BB-0509-456E-B852-47DF4F2D7C1C}" type="pres">
      <dgm:prSet presAssocID="{DBC04211-B56F-43C3-9447-568FC896E37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4B5AE-EF15-43B1-98E8-462226E169F0}" type="pres">
      <dgm:prSet presAssocID="{DBC04211-B56F-43C3-9447-568FC896E372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EC278-353C-4E37-B8A0-6B2628985137}" type="pres">
      <dgm:prSet presAssocID="{6B3929AB-4D94-44BB-80F4-FB4DF286366C}" presName="space" presStyleCnt="0"/>
      <dgm:spPr/>
    </dgm:pt>
    <dgm:pt modelId="{DDC2FECC-2910-4321-8BDA-F1B3D75902AA}" type="pres">
      <dgm:prSet presAssocID="{61F1E516-B164-4A1B-9A64-33EA4AE2622B}" presName="composite" presStyleCnt="0"/>
      <dgm:spPr/>
    </dgm:pt>
    <dgm:pt modelId="{6D0DF242-5AC1-444D-9B4D-0B4B84C69A3E}" type="pres">
      <dgm:prSet presAssocID="{61F1E516-B164-4A1B-9A64-33EA4AE2622B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E09A4-EDEC-4753-80B9-09B7D9F04318}" type="pres">
      <dgm:prSet presAssocID="{61F1E516-B164-4A1B-9A64-33EA4AE2622B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F3CEB-AA86-4B44-8823-C8E3BE524CF9}" type="pres">
      <dgm:prSet presAssocID="{45B5898C-C140-4036-8DDB-C417B5C0815F}" presName="space" presStyleCnt="0"/>
      <dgm:spPr/>
    </dgm:pt>
    <dgm:pt modelId="{B0CBA3D1-FDA9-40B0-8ED2-C2FF301F2F55}" type="pres">
      <dgm:prSet presAssocID="{8577C73A-FB51-4870-AF75-3E2C05B28F53}" presName="composite" presStyleCnt="0"/>
      <dgm:spPr/>
    </dgm:pt>
    <dgm:pt modelId="{6A5C6AD0-B6E2-42F3-866D-B78FDDED0BE7}" type="pres">
      <dgm:prSet presAssocID="{8577C73A-FB51-4870-AF75-3E2C05B28F53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0A988-FBAE-4B7E-9FB9-C33831F1A523}" type="pres">
      <dgm:prSet presAssocID="{8577C73A-FB51-4870-AF75-3E2C05B28F53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F0009-1B71-4280-8935-A2F1EF08822C}" type="pres">
      <dgm:prSet presAssocID="{21B4385F-77ED-4021-9A40-C088DEA19B75}" presName="space" presStyleCnt="0"/>
      <dgm:spPr/>
    </dgm:pt>
    <dgm:pt modelId="{F979322A-D603-47B2-9CEF-0B16F91E30DB}" type="pres">
      <dgm:prSet presAssocID="{F461C212-30CC-4CF1-943D-C1F39CFF62E8}" presName="composite" presStyleCnt="0"/>
      <dgm:spPr/>
    </dgm:pt>
    <dgm:pt modelId="{211EF33C-6557-4CC8-A195-024228DBCFD2}" type="pres">
      <dgm:prSet presAssocID="{F461C212-30CC-4CF1-943D-C1F39CFF62E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7D9E4-A8F2-41AA-972A-EC3C4281ECEB}" type="pres">
      <dgm:prSet presAssocID="{F461C212-30CC-4CF1-943D-C1F39CFF62E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62DF17-4817-4369-9B7E-331E20F04E8D}" type="presOf" srcId="{D1415EA8-78E9-476E-9B14-7A21F3D137B1}" destId="{6107D9E4-A8F2-41AA-972A-EC3C4281ECEB}" srcOrd="0" destOrd="2" presId="urn:microsoft.com/office/officeart/2005/8/layout/hList1"/>
    <dgm:cxn modelId="{D4ED0482-33EC-4E22-B802-4A82EDD43E33}" type="presOf" srcId="{48291F6A-1123-4024-9319-0902CFF3F9DF}" destId="{84A4B5AE-EF15-43B1-98E8-462226E169F0}" srcOrd="0" destOrd="0" presId="urn:microsoft.com/office/officeart/2005/8/layout/hList1"/>
    <dgm:cxn modelId="{A21A35FD-482F-455B-BC31-DDA9A3B1DACD}" type="presOf" srcId="{86D4F966-1144-4360-9EAF-4628E4DB321A}" destId="{83A0A988-FBAE-4B7E-9FB9-C33831F1A523}" srcOrd="0" destOrd="1" presId="urn:microsoft.com/office/officeart/2005/8/layout/hList1"/>
    <dgm:cxn modelId="{0AD0138E-BCAC-4588-99BF-3A912759D482}" srcId="{D3DDC7AA-2370-45B4-A54E-FB22BB3225C0}" destId="{F461C212-30CC-4CF1-943D-C1F39CFF62E8}" srcOrd="3" destOrd="0" parTransId="{154109B8-6271-44C7-A765-2B233704D892}" sibTransId="{0FE31EEC-F00C-46A3-AA8E-EC6AF8BB5617}"/>
    <dgm:cxn modelId="{40B91554-5DA8-4236-950E-DA7C33A57D7C}" type="presOf" srcId="{AFF1A8A4-2D3D-491E-A7B2-548DB1C4BB06}" destId="{657E09A4-EDEC-4753-80B9-09B7D9F04318}" srcOrd="0" destOrd="1" presId="urn:microsoft.com/office/officeart/2005/8/layout/hList1"/>
    <dgm:cxn modelId="{E68B7537-0DE9-4EBB-80FD-B61B2E5E5D88}" srcId="{8577C73A-FB51-4870-AF75-3E2C05B28F53}" destId="{08122658-39D3-45EF-A65A-E77E69699246}" srcOrd="0" destOrd="0" parTransId="{3BD7113F-AFB0-4A24-BD71-FC1A7FF63B30}" sibTransId="{39FB379A-4202-4F55-8913-E95E0C23529E}"/>
    <dgm:cxn modelId="{1D1B1460-1879-4E1B-87C4-29E37F7FC241}" srcId="{D3DDC7AA-2370-45B4-A54E-FB22BB3225C0}" destId="{61F1E516-B164-4A1B-9A64-33EA4AE2622B}" srcOrd="1" destOrd="0" parTransId="{DB8A58DA-F34C-47A8-8897-2B9D8C86DFF4}" sibTransId="{45B5898C-C140-4036-8DDB-C417B5C0815F}"/>
    <dgm:cxn modelId="{1BC0809B-CCBE-48CB-8C8C-74C778B2A9FC}" srcId="{8577C73A-FB51-4870-AF75-3E2C05B28F53}" destId="{B3F7CA98-BDF6-49CD-A4DE-B03FFD85D232}" srcOrd="2" destOrd="0" parTransId="{11D5CCB4-BF19-4108-A338-C0BA920F6E8A}" sibTransId="{F9F30E56-9C66-440F-8FBE-75D88C2EF3E4}"/>
    <dgm:cxn modelId="{BFE46905-1FAF-403E-915F-B47555C8A03B}" srcId="{61F1E516-B164-4A1B-9A64-33EA4AE2622B}" destId="{AFF1A8A4-2D3D-491E-A7B2-548DB1C4BB06}" srcOrd="1" destOrd="0" parTransId="{0AC2AEA7-85B4-4F9C-85BB-ABDF1080D819}" sibTransId="{2122F932-EA33-43C8-9268-5EA87604BB70}"/>
    <dgm:cxn modelId="{4C9304F7-DECE-4FF1-B8FB-A825D9F5A4D4}" type="presOf" srcId="{774FE6C8-C699-447D-9C8B-8B94D7BCFC82}" destId="{657E09A4-EDEC-4753-80B9-09B7D9F04318}" srcOrd="0" destOrd="0" presId="urn:microsoft.com/office/officeart/2005/8/layout/hList1"/>
    <dgm:cxn modelId="{22549184-B078-479F-BD14-9CC54C3E3150}" type="presOf" srcId="{FD8EEFE0-387C-4EEC-859F-F6FE42F727B4}" destId="{84A4B5AE-EF15-43B1-98E8-462226E169F0}" srcOrd="0" destOrd="1" presId="urn:microsoft.com/office/officeart/2005/8/layout/hList1"/>
    <dgm:cxn modelId="{E7D966AC-D6BE-4DC2-AA89-99621E364CB6}" type="presOf" srcId="{B3F7CA98-BDF6-49CD-A4DE-B03FFD85D232}" destId="{83A0A988-FBAE-4B7E-9FB9-C33831F1A523}" srcOrd="0" destOrd="2" presId="urn:microsoft.com/office/officeart/2005/8/layout/hList1"/>
    <dgm:cxn modelId="{69DD47EF-570D-43FD-B14D-B4225BC57B49}" type="presOf" srcId="{8577C73A-FB51-4870-AF75-3E2C05B28F53}" destId="{6A5C6AD0-B6E2-42F3-866D-B78FDDED0BE7}" srcOrd="0" destOrd="0" presId="urn:microsoft.com/office/officeart/2005/8/layout/hList1"/>
    <dgm:cxn modelId="{0EAEE9D6-188D-44BB-AD90-7BEE0C88F0C2}" srcId="{D3DDC7AA-2370-45B4-A54E-FB22BB3225C0}" destId="{8577C73A-FB51-4870-AF75-3E2C05B28F53}" srcOrd="2" destOrd="0" parTransId="{B708C065-1989-45E8-8C1D-A213693FB142}" sibTransId="{21B4385F-77ED-4021-9A40-C088DEA19B75}"/>
    <dgm:cxn modelId="{BF1D7FFB-1836-45E0-B6F2-D62B13815E6B}" type="presOf" srcId="{08122658-39D3-45EF-A65A-E77E69699246}" destId="{83A0A988-FBAE-4B7E-9FB9-C33831F1A523}" srcOrd="0" destOrd="0" presId="urn:microsoft.com/office/officeart/2005/8/layout/hList1"/>
    <dgm:cxn modelId="{F6B2DDC2-9F8F-4743-BF00-AC4C01D2A945}" srcId="{D3DDC7AA-2370-45B4-A54E-FB22BB3225C0}" destId="{DBC04211-B56F-43C3-9447-568FC896E372}" srcOrd="0" destOrd="0" parTransId="{81F810C2-E26B-4469-89B2-E6DDD47B8703}" sibTransId="{6B3929AB-4D94-44BB-80F4-FB4DF286366C}"/>
    <dgm:cxn modelId="{F392A620-2D28-441F-918B-F771309B000D}" srcId="{DBC04211-B56F-43C3-9447-568FC896E372}" destId="{FD8EEFE0-387C-4EEC-859F-F6FE42F727B4}" srcOrd="1" destOrd="0" parTransId="{DF86A948-62AE-40BA-A0B5-B87D5F3EAC6D}" sibTransId="{DB06665F-64BF-484F-9792-4390AB97E686}"/>
    <dgm:cxn modelId="{37CD3C52-1C9D-4709-AB2B-D1AA536168B7}" type="presOf" srcId="{B44130FD-D337-4AEC-B4D2-D49DE3E9A5BA}" destId="{6107D9E4-A8F2-41AA-972A-EC3C4281ECEB}" srcOrd="0" destOrd="1" presId="urn:microsoft.com/office/officeart/2005/8/layout/hList1"/>
    <dgm:cxn modelId="{D71B2CD1-4ED9-4630-9C09-81F0B66DFDAD}" srcId="{61F1E516-B164-4A1B-9A64-33EA4AE2622B}" destId="{774FE6C8-C699-447D-9C8B-8B94D7BCFC82}" srcOrd="0" destOrd="0" parTransId="{5A7116AD-EB70-4FAE-B48B-098B1FA1786C}" sibTransId="{53119C37-4577-4DB2-9AA3-12E38A6EEBF4}"/>
    <dgm:cxn modelId="{7984EB64-C377-43FF-8BA1-7729E212573E}" type="presOf" srcId="{387B2131-6D29-4578-8D1D-056CE1A011FE}" destId="{84A4B5AE-EF15-43B1-98E8-462226E169F0}" srcOrd="0" destOrd="2" presId="urn:microsoft.com/office/officeart/2005/8/layout/hList1"/>
    <dgm:cxn modelId="{C6D84E91-0F40-4C1E-8E58-DB75EEE46B15}" srcId="{61F1E516-B164-4A1B-9A64-33EA4AE2622B}" destId="{56DFA040-EF92-4FA2-A4EA-05215C7911B4}" srcOrd="2" destOrd="0" parTransId="{2A9F97B9-134A-4880-A584-AF4354BFB712}" sibTransId="{CBF40E38-5EC3-4468-B81B-605D2FFE8A17}"/>
    <dgm:cxn modelId="{DF8B3246-885A-4989-9059-8B7B5D3F1AB0}" type="presOf" srcId="{DBC04211-B56F-43C3-9447-568FC896E372}" destId="{F367E7BB-0509-456E-B852-47DF4F2D7C1C}" srcOrd="0" destOrd="0" presId="urn:microsoft.com/office/officeart/2005/8/layout/hList1"/>
    <dgm:cxn modelId="{6151A235-881A-433C-9289-5D5C3634A31D}" type="presOf" srcId="{61F1E516-B164-4A1B-9A64-33EA4AE2622B}" destId="{6D0DF242-5AC1-444D-9B4D-0B4B84C69A3E}" srcOrd="0" destOrd="0" presId="urn:microsoft.com/office/officeart/2005/8/layout/hList1"/>
    <dgm:cxn modelId="{CD92C8D1-C35E-4814-B9DD-1AA802F1ACF0}" type="presOf" srcId="{0A81C43F-C901-493E-9775-3AEA7EB97E0F}" destId="{6107D9E4-A8F2-41AA-972A-EC3C4281ECEB}" srcOrd="0" destOrd="0" presId="urn:microsoft.com/office/officeart/2005/8/layout/hList1"/>
    <dgm:cxn modelId="{F4075521-A0B8-41C4-BD9C-7C2CD473063B}" srcId="{8577C73A-FB51-4870-AF75-3E2C05B28F53}" destId="{86D4F966-1144-4360-9EAF-4628E4DB321A}" srcOrd="1" destOrd="0" parTransId="{BB166AFA-FCE2-4684-9111-42C2F97ED95D}" sibTransId="{6384D4A6-8C2C-4FE7-9F38-1031DDE71714}"/>
    <dgm:cxn modelId="{5C3E4E44-05CE-4631-8C9D-8BD14ACAA10A}" srcId="{DBC04211-B56F-43C3-9447-568FC896E372}" destId="{387B2131-6D29-4578-8D1D-056CE1A011FE}" srcOrd="2" destOrd="0" parTransId="{CDCF730E-C17F-4E49-9C93-44E83F9B1607}" sibTransId="{9486E9A3-90C8-44CC-ADE1-EEE71D7FD4DE}"/>
    <dgm:cxn modelId="{DB6D6DAC-632F-45D8-AA2F-696DBD0017C0}" srcId="{F461C212-30CC-4CF1-943D-C1F39CFF62E8}" destId="{B44130FD-D337-4AEC-B4D2-D49DE3E9A5BA}" srcOrd="1" destOrd="0" parTransId="{C2440691-A0F8-4304-9C41-7A47C7ED6A13}" sibTransId="{04BA71AB-E029-43B0-8089-598BC2AE7C3A}"/>
    <dgm:cxn modelId="{7B14F653-F9D7-4B82-976A-95B7F65937A0}" type="presOf" srcId="{D3DDC7AA-2370-45B4-A54E-FB22BB3225C0}" destId="{7CC3E0FF-E7CA-4C74-98EB-8131BA9008A3}" srcOrd="0" destOrd="0" presId="urn:microsoft.com/office/officeart/2005/8/layout/hList1"/>
    <dgm:cxn modelId="{B434D058-5704-476C-B7C5-3D4055251C6A}" srcId="{F461C212-30CC-4CF1-943D-C1F39CFF62E8}" destId="{0A81C43F-C901-493E-9775-3AEA7EB97E0F}" srcOrd="0" destOrd="0" parTransId="{4DF967D2-60AF-45D8-A283-7746378043BA}" sibTransId="{01F64CC4-11E9-4678-B21B-6ACC908FE1A0}"/>
    <dgm:cxn modelId="{6CDF1F79-A3EA-4C8E-8B99-73B6395228C4}" type="presOf" srcId="{F461C212-30CC-4CF1-943D-C1F39CFF62E8}" destId="{211EF33C-6557-4CC8-A195-024228DBCFD2}" srcOrd="0" destOrd="0" presId="urn:microsoft.com/office/officeart/2005/8/layout/hList1"/>
    <dgm:cxn modelId="{3F930F8A-1342-4ED7-B679-25A4A60C9733}" srcId="{DBC04211-B56F-43C3-9447-568FC896E372}" destId="{48291F6A-1123-4024-9319-0902CFF3F9DF}" srcOrd="0" destOrd="0" parTransId="{1FF4FF70-7A4B-4FC7-93D4-30A00CFEE1AB}" sibTransId="{D665217B-6AB4-479C-A744-1492850DF03B}"/>
    <dgm:cxn modelId="{4B5A5D31-880B-4883-8B2B-7E3EF0F1B9D2}" srcId="{F461C212-30CC-4CF1-943D-C1F39CFF62E8}" destId="{D1415EA8-78E9-476E-9B14-7A21F3D137B1}" srcOrd="2" destOrd="0" parTransId="{1D1A85DD-827B-483D-908A-D6D27172AB66}" sibTransId="{6B755E76-390F-472F-845A-7F290FF4A925}"/>
    <dgm:cxn modelId="{4CC28724-B98B-4BEF-8DA6-8F63C8107580}" type="presOf" srcId="{56DFA040-EF92-4FA2-A4EA-05215C7911B4}" destId="{657E09A4-EDEC-4753-80B9-09B7D9F04318}" srcOrd="0" destOrd="2" presId="urn:microsoft.com/office/officeart/2005/8/layout/hList1"/>
    <dgm:cxn modelId="{38C39652-FB5E-45B3-936B-E99C5BF69C7B}" type="presParOf" srcId="{7CC3E0FF-E7CA-4C74-98EB-8131BA9008A3}" destId="{043373C4-720A-4C7B-9419-66D5EF41EF8C}" srcOrd="0" destOrd="0" presId="urn:microsoft.com/office/officeart/2005/8/layout/hList1"/>
    <dgm:cxn modelId="{F92D7D5A-AF41-456B-AB86-8EAA83399F23}" type="presParOf" srcId="{043373C4-720A-4C7B-9419-66D5EF41EF8C}" destId="{F367E7BB-0509-456E-B852-47DF4F2D7C1C}" srcOrd="0" destOrd="0" presId="urn:microsoft.com/office/officeart/2005/8/layout/hList1"/>
    <dgm:cxn modelId="{662336AF-8316-4A74-9B63-6A48D43960B8}" type="presParOf" srcId="{043373C4-720A-4C7B-9419-66D5EF41EF8C}" destId="{84A4B5AE-EF15-43B1-98E8-462226E169F0}" srcOrd="1" destOrd="0" presId="urn:microsoft.com/office/officeart/2005/8/layout/hList1"/>
    <dgm:cxn modelId="{5AD84659-80FB-4BA1-A049-E787B5F7B074}" type="presParOf" srcId="{7CC3E0FF-E7CA-4C74-98EB-8131BA9008A3}" destId="{C57EC278-353C-4E37-B8A0-6B2628985137}" srcOrd="1" destOrd="0" presId="urn:microsoft.com/office/officeart/2005/8/layout/hList1"/>
    <dgm:cxn modelId="{4F29AAB9-70ED-421C-AFC0-EA2424BA7DD2}" type="presParOf" srcId="{7CC3E0FF-E7CA-4C74-98EB-8131BA9008A3}" destId="{DDC2FECC-2910-4321-8BDA-F1B3D75902AA}" srcOrd="2" destOrd="0" presId="urn:microsoft.com/office/officeart/2005/8/layout/hList1"/>
    <dgm:cxn modelId="{C8A98234-ADCD-4F90-96A4-096BB58F2317}" type="presParOf" srcId="{DDC2FECC-2910-4321-8BDA-F1B3D75902AA}" destId="{6D0DF242-5AC1-444D-9B4D-0B4B84C69A3E}" srcOrd="0" destOrd="0" presId="urn:microsoft.com/office/officeart/2005/8/layout/hList1"/>
    <dgm:cxn modelId="{CC4C344D-F451-4495-9779-9488BD0227B0}" type="presParOf" srcId="{DDC2FECC-2910-4321-8BDA-F1B3D75902AA}" destId="{657E09A4-EDEC-4753-80B9-09B7D9F04318}" srcOrd="1" destOrd="0" presId="urn:microsoft.com/office/officeart/2005/8/layout/hList1"/>
    <dgm:cxn modelId="{AA637D51-FF8D-4110-BA91-25234C276A62}" type="presParOf" srcId="{7CC3E0FF-E7CA-4C74-98EB-8131BA9008A3}" destId="{D3FF3CEB-AA86-4B44-8823-C8E3BE524CF9}" srcOrd="3" destOrd="0" presId="urn:microsoft.com/office/officeart/2005/8/layout/hList1"/>
    <dgm:cxn modelId="{22A49D7E-603F-49DB-859B-DCFE00015DAD}" type="presParOf" srcId="{7CC3E0FF-E7CA-4C74-98EB-8131BA9008A3}" destId="{B0CBA3D1-FDA9-40B0-8ED2-C2FF301F2F55}" srcOrd="4" destOrd="0" presId="urn:microsoft.com/office/officeart/2005/8/layout/hList1"/>
    <dgm:cxn modelId="{19772B45-4030-42BF-8844-6771F79E849A}" type="presParOf" srcId="{B0CBA3D1-FDA9-40B0-8ED2-C2FF301F2F55}" destId="{6A5C6AD0-B6E2-42F3-866D-B78FDDED0BE7}" srcOrd="0" destOrd="0" presId="urn:microsoft.com/office/officeart/2005/8/layout/hList1"/>
    <dgm:cxn modelId="{A73CB211-5244-40DE-B8A2-CA2AAC84C7BA}" type="presParOf" srcId="{B0CBA3D1-FDA9-40B0-8ED2-C2FF301F2F55}" destId="{83A0A988-FBAE-4B7E-9FB9-C33831F1A523}" srcOrd="1" destOrd="0" presId="urn:microsoft.com/office/officeart/2005/8/layout/hList1"/>
    <dgm:cxn modelId="{2782C1D5-01D6-4169-8CD6-96D15639EFDE}" type="presParOf" srcId="{7CC3E0FF-E7CA-4C74-98EB-8131BA9008A3}" destId="{EFAF0009-1B71-4280-8935-A2F1EF08822C}" srcOrd="5" destOrd="0" presId="urn:microsoft.com/office/officeart/2005/8/layout/hList1"/>
    <dgm:cxn modelId="{A2A99BAB-8180-45A5-B204-2433B86599A9}" type="presParOf" srcId="{7CC3E0FF-E7CA-4C74-98EB-8131BA9008A3}" destId="{F979322A-D603-47B2-9CEF-0B16F91E30DB}" srcOrd="6" destOrd="0" presId="urn:microsoft.com/office/officeart/2005/8/layout/hList1"/>
    <dgm:cxn modelId="{6057C13B-F53A-4572-BA44-C48AD34224AB}" type="presParOf" srcId="{F979322A-D603-47B2-9CEF-0B16F91E30DB}" destId="{211EF33C-6557-4CC8-A195-024228DBCFD2}" srcOrd="0" destOrd="0" presId="urn:microsoft.com/office/officeart/2005/8/layout/hList1"/>
    <dgm:cxn modelId="{61B10975-6D37-4A1D-9A3B-6B0FBB50ABE0}" type="presParOf" srcId="{F979322A-D603-47B2-9CEF-0B16F91E30DB}" destId="{6107D9E4-A8F2-41AA-972A-EC3C4281ECE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C7DE5F-5422-4E62-BE5C-DCC9893E4FCF}" type="doc">
      <dgm:prSet loTypeId="urn:microsoft.com/office/officeart/2005/8/layout/hierarchy3" loCatId="list" qsTypeId="urn:microsoft.com/office/officeart/2005/8/quickstyle/3d4" qsCatId="3D" csTypeId="urn:microsoft.com/office/officeart/2005/8/colors/colorful1" csCatId="colorful" phldr="1"/>
      <dgm:spPr/>
    </dgm:pt>
    <dgm:pt modelId="{ACFD13A8-6A2A-4F64-9C17-DE59B3995AA5}">
      <dgm:prSet phldrT="[Текст]" custT="1"/>
      <dgm:spPr/>
      <dgm:t>
        <a:bodyPr/>
        <a:lstStyle/>
        <a:p>
          <a:pPr algn="ctr"/>
          <a:r>
            <a:rPr lang="ru-RU" sz="4800" dirty="0" smtClean="0"/>
            <a:t>Законы</a:t>
          </a:r>
        </a:p>
        <a:p>
          <a:pPr algn="just"/>
          <a:endParaRPr lang="ru-RU" sz="1800" dirty="0"/>
        </a:p>
      </dgm:t>
    </dgm:pt>
    <dgm:pt modelId="{01C6575D-2CF8-4E2C-8A74-777E1AFE442B}" type="parTrans" cxnId="{C36320EB-EFBB-4426-A18A-9880670CF695}">
      <dgm:prSet/>
      <dgm:spPr/>
      <dgm:t>
        <a:bodyPr/>
        <a:lstStyle/>
        <a:p>
          <a:endParaRPr lang="ru-RU"/>
        </a:p>
      </dgm:t>
    </dgm:pt>
    <dgm:pt modelId="{BDA920CD-14AF-44BC-8DE4-0D499BC01589}" type="sibTrans" cxnId="{C36320EB-EFBB-4426-A18A-9880670CF695}">
      <dgm:prSet/>
      <dgm:spPr/>
      <dgm:t>
        <a:bodyPr/>
        <a:lstStyle/>
        <a:p>
          <a:endParaRPr lang="ru-RU"/>
        </a:p>
      </dgm:t>
    </dgm:pt>
    <dgm:pt modelId="{CD3FFA7D-9949-4CDE-9A45-84D8A677CEEF}">
      <dgm:prSet phldrT="[Текст]"/>
      <dgm:spPr/>
      <dgm:t>
        <a:bodyPr/>
        <a:lstStyle/>
        <a:p>
          <a:r>
            <a:rPr lang="ru-RU" dirty="0" smtClean="0"/>
            <a:t>Постановления избирательных комиссий</a:t>
          </a:r>
        </a:p>
        <a:p>
          <a:endParaRPr lang="ru-RU" dirty="0"/>
        </a:p>
      </dgm:t>
    </dgm:pt>
    <dgm:pt modelId="{B3F1710B-B039-4F2B-ABFA-E629B424FA25}" type="parTrans" cxnId="{B7B18C03-9FC6-414F-9695-49ABD3558344}">
      <dgm:prSet/>
      <dgm:spPr/>
      <dgm:t>
        <a:bodyPr/>
        <a:lstStyle/>
        <a:p>
          <a:endParaRPr lang="ru-RU"/>
        </a:p>
      </dgm:t>
    </dgm:pt>
    <dgm:pt modelId="{960CE9D2-FA51-4525-9702-9FBFAFDBF9F6}" type="sibTrans" cxnId="{B7B18C03-9FC6-414F-9695-49ABD3558344}">
      <dgm:prSet/>
      <dgm:spPr/>
      <dgm:t>
        <a:bodyPr/>
        <a:lstStyle/>
        <a:p>
          <a:endParaRPr lang="ru-RU"/>
        </a:p>
      </dgm:t>
    </dgm:pt>
    <dgm:pt modelId="{66DD0FFE-0A71-4788-9245-0B1115518E16}">
      <dgm:prSet/>
      <dgm:spPr/>
      <dgm:t>
        <a:bodyPr/>
        <a:lstStyle/>
        <a:p>
          <a:r>
            <a:rPr lang="ru-RU" dirty="0" smtClean="0"/>
            <a:t>Федеральные</a:t>
          </a:r>
          <a:endParaRPr lang="ru-RU" dirty="0"/>
        </a:p>
      </dgm:t>
    </dgm:pt>
    <dgm:pt modelId="{18CC4C2F-2A32-4FAB-9ADC-28AC0893D171}" type="parTrans" cxnId="{D228B887-BFB0-436B-BF94-CA750139E075}">
      <dgm:prSet/>
      <dgm:spPr/>
      <dgm:t>
        <a:bodyPr/>
        <a:lstStyle/>
        <a:p>
          <a:endParaRPr lang="ru-RU"/>
        </a:p>
      </dgm:t>
    </dgm:pt>
    <dgm:pt modelId="{B697B8C0-49BC-4BE2-B9A2-A465487DC2F2}" type="sibTrans" cxnId="{D228B887-BFB0-436B-BF94-CA750139E075}">
      <dgm:prSet/>
      <dgm:spPr/>
      <dgm:t>
        <a:bodyPr/>
        <a:lstStyle/>
        <a:p>
          <a:endParaRPr lang="ru-RU"/>
        </a:p>
      </dgm:t>
    </dgm:pt>
    <dgm:pt modelId="{7C4CA265-CD9C-47BC-83E1-E3148B9811B2}">
      <dgm:prSet/>
      <dgm:spPr/>
      <dgm:t>
        <a:bodyPr/>
        <a:lstStyle/>
        <a:p>
          <a:r>
            <a:rPr lang="ru-RU" dirty="0" smtClean="0"/>
            <a:t>Региональные</a:t>
          </a:r>
          <a:endParaRPr lang="ru-RU" dirty="0"/>
        </a:p>
      </dgm:t>
    </dgm:pt>
    <dgm:pt modelId="{417BB7B2-2DB0-48BA-A95B-1D0578644850}" type="parTrans" cxnId="{2D62C859-A73A-4914-9B83-F70687F2146E}">
      <dgm:prSet/>
      <dgm:spPr/>
      <dgm:t>
        <a:bodyPr/>
        <a:lstStyle/>
        <a:p>
          <a:endParaRPr lang="ru-RU"/>
        </a:p>
      </dgm:t>
    </dgm:pt>
    <dgm:pt modelId="{ADF8D9BC-45B9-4133-BDC8-0F251AFEC6DE}" type="sibTrans" cxnId="{2D62C859-A73A-4914-9B83-F70687F2146E}">
      <dgm:prSet/>
      <dgm:spPr/>
      <dgm:t>
        <a:bodyPr/>
        <a:lstStyle/>
        <a:p>
          <a:endParaRPr lang="ru-RU"/>
        </a:p>
      </dgm:t>
    </dgm:pt>
    <dgm:pt modelId="{D0881B39-E730-475C-8F4B-CD328CDA3DF2}" type="pres">
      <dgm:prSet presAssocID="{1AC7DE5F-5422-4E62-BE5C-DCC9893E4F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8F3388F-F0F5-44A8-B3CD-D57F9963842C}" type="pres">
      <dgm:prSet presAssocID="{ACFD13A8-6A2A-4F64-9C17-DE59B3995AA5}" presName="root" presStyleCnt="0"/>
      <dgm:spPr/>
    </dgm:pt>
    <dgm:pt modelId="{29B400D9-9324-4873-8DE5-54E54ADFF395}" type="pres">
      <dgm:prSet presAssocID="{ACFD13A8-6A2A-4F64-9C17-DE59B3995AA5}" presName="rootComposite" presStyleCnt="0"/>
      <dgm:spPr/>
    </dgm:pt>
    <dgm:pt modelId="{FF44985F-7927-44E7-8275-5D85E35C9797}" type="pres">
      <dgm:prSet presAssocID="{ACFD13A8-6A2A-4F64-9C17-DE59B3995AA5}" presName="rootText" presStyleLbl="node1" presStyleIdx="0" presStyleCnt="2"/>
      <dgm:spPr/>
      <dgm:t>
        <a:bodyPr/>
        <a:lstStyle/>
        <a:p>
          <a:endParaRPr lang="ru-RU"/>
        </a:p>
      </dgm:t>
    </dgm:pt>
    <dgm:pt modelId="{59589A6C-C4A2-43F8-A222-7A5BCB8C0EC0}" type="pres">
      <dgm:prSet presAssocID="{ACFD13A8-6A2A-4F64-9C17-DE59B3995AA5}" presName="rootConnector" presStyleLbl="node1" presStyleIdx="0" presStyleCnt="2"/>
      <dgm:spPr/>
      <dgm:t>
        <a:bodyPr/>
        <a:lstStyle/>
        <a:p>
          <a:endParaRPr lang="ru-RU"/>
        </a:p>
      </dgm:t>
    </dgm:pt>
    <dgm:pt modelId="{C9D2930B-1441-4E40-B809-BD9BC63E9758}" type="pres">
      <dgm:prSet presAssocID="{ACFD13A8-6A2A-4F64-9C17-DE59B3995AA5}" presName="childShape" presStyleCnt="0"/>
      <dgm:spPr/>
    </dgm:pt>
    <dgm:pt modelId="{FBAB8B5E-307D-475E-8C95-F708B1192648}" type="pres">
      <dgm:prSet presAssocID="{18CC4C2F-2A32-4FAB-9ADC-28AC0893D171}" presName="Name13" presStyleLbl="parChTrans1D2" presStyleIdx="0" presStyleCnt="2"/>
      <dgm:spPr/>
      <dgm:t>
        <a:bodyPr/>
        <a:lstStyle/>
        <a:p>
          <a:endParaRPr lang="ru-RU"/>
        </a:p>
      </dgm:t>
    </dgm:pt>
    <dgm:pt modelId="{6BDCC669-9CAC-4A5B-89C3-D56E415B3AD2}" type="pres">
      <dgm:prSet presAssocID="{66DD0FFE-0A71-4788-9245-0B1115518E16}" presName="childText" presStyleLbl="bgAcc1" presStyleIdx="0" presStyleCnt="2">
        <dgm:presLayoutVars>
          <dgm:bulletEnabled val="1"/>
        </dgm:presLayoutVars>
      </dgm:prSet>
      <dgm:spPr>
        <a:prstGeom prst="flowChartMultidocument">
          <a:avLst/>
        </a:prstGeom>
      </dgm:spPr>
      <dgm:t>
        <a:bodyPr/>
        <a:lstStyle/>
        <a:p>
          <a:endParaRPr lang="ru-RU"/>
        </a:p>
      </dgm:t>
    </dgm:pt>
    <dgm:pt modelId="{F109C077-A90E-46E4-8AA7-FD25974036B3}" type="pres">
      <dgm:prSet presAssocID="{417BB7B2-2DB0-48BA-A95B-1D0578644850}" presName="Name13" presStyleLbl="parChTrans1D2" presStyleIdx="1" presStyleCnt="2"/>
      <dgm:spPr/>
      <dgm:t>
        <a:bodyPr/>
        <a:lstStyle/>
        <a:p>
          <a:endParaRPr lang="ru-RU"/>
        </a:p>
      </dgm:t>
    </dgm:pt>
    <dgm:pt modelId="{A0BA4589-FE80-4676-B228-1B9FD3F777C6}" type="pres">
      <dgm:prSet presAssocID="{7C4CA265-CD9C-47BC-83E1-E3148B9811B2}" presName="childText" presStyleLbl="bgAcc1" presStyleIdx="1" presStyleCnt="2">
        <dgm:presLayoutVars>
          <dgm:bulletEnabled val="1"/>
        </dgm:presLayoutVars>
      </dgm:prSet>
      <dgm:spPr>
        <a:prstGeom prst="flowChartMultidocument">
          <a:avLst/>
        </a:prstGeom>
      </dgm:spPr>
      <dgm:t>
        <a:bodyPr/>
        <a:lstStyle/>
        <a:p>
          <a:endParaRPr lang="ru-RU"/>
        </a:p>
      </dgm:t>
    </dgm:pt>
    <dgm:pt modelId="{B3C53683-7775-4C44-8AD1-9AF58B331ED1}" type="pres">
      <dgm:prSet presAssocID="{CD3FFA7D-9949-4CDE-9A45-84D8A677CEEF}" presName="root" presStyleCnt="0"/>
      <dgm:spPr/>
    </dgm:pt>
    <dgm:pt modelId="{CF24C98E-A330-4B39-8352-3B6C3EBC4628}" type="pres">
      <dgm:prSet presAssocID="{CD3FFA7D-9949-4CDE-9A45-84D8A677CEEF}" presName="rootComposite" presStyleCnt="0"/>
      <dgm:spPr/>
    </dgm:pt>
    <dgm:pt modelId="{26F1A7E1-A55B-49B2-89B1-1E42E783AA45}" type="pres">
      <dgm:prSet presAssocID="{CD3FFA7D-9949-4CDE-9A45-84D8A677CEEF}" presName="rootText" presStyleLbl="node1" presStyleIdx="1" presStyleCnt="2" custLinFactNeighborX="-9765" custLinFactNeighborY="-66"/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0AC0EF8F-A49C-469C-87BD-94FC8A5CB5E9}" type="pres">
      <dgm:prSet presAssocID="{CD3FFA7D-9949-4CDE-9A45-84D8A677CEEF}" presName="rootConnector" presStyleLbl="node1" presStyleIdx="1" presStyleCnt="2"/>
      <dgm:spPr/>
      <dgm:t>
        <a:bodyPr/>
        <a:lstStyle/>
        <a:p>
          <a:endParaRPr lang="ru-RU"/>
        </a:p>
      </dgm:t>
    </dgm:pt>
    <dgm:pt modelId="{13766EC8-AF14-4C9B-B126-D88051E622EC}" type="pres">
      <dgm:prSet presAssocID="{CD3FFA7D-9949-4CDE-9A45-84D8A677CEEF}" presName="childShape" presStyleCnt="0"/>
      <dgm:spPr/>
    </dgm:pt>
  </dgm:ptLst>
  <dgm:cxnLst>
    <dgm:cxn modelId="{00A57ABB-8D9D-4D7F-B1A2-4F28F33BE6B4}" type="presOf" srcId="{ACFD13A8-6A2A-4F64-9C17-DE59B3995AA5}" destId="{59589A6C-C4A2-43F8-A222-7A5BCB8C0EC0}" srcOrd="1" destOrd="0" presId="urn:microsoft.com/office/officeart/2005/8/layout/hierarchy3"/>
    <dgm:cxn modelId="{3D045600-1569-4E6B-BD4A-03A1B138BD24}" type="presOf" srcId="{CD3FFA7D-9949-4CDE-9A45-84D8A677CEEF}" destId="{26F1A7E1-A55B-49B2-89B1-1E42E783AA45}" srcOrd="0" destOrd="0" presId="urn:microsoft.com/office/officeart/2005/8/layout/hierarchy3"/>
    <dgm:cxn modelId="{D228B887-BFB0-436B-BF94-CA750139E075}" srcId="{ACFD13A8-6A2A-4F64-9C17-DE59B3995AA5}" destId="{66DD0FFE-0A71-4788-9245-0B1115518E16}" srcOrd="0" destOrd="0" parTransId="{18CC4C2F-2A32-4FAB-9ADC-28AC0893D171}" sibTransId="{B697B8C0-49BC-4BE2-B9A2-A465487DC2F2}"/>
    <dgm:cxn modelId="{1123F5C5-B9C6-4B30-BFF1-7120FF463A62}" type="presOf" srcId="{ACFD13A8-6A2A-4F64-9C17-DE59B3995AA5}" destId="{FF44985F-7927-44E7-8275-5D85E35C9797}" srcOrd="0" destOrd="0" presId="urn:microsoft.com/office/officeart/2005/8/layout/hierarchy3"/>
    <dgm:cxn modelId="{CFD88D66-A162-4279-B2C6-819251BA7CED}" type="presOf" srcId="{CD3FFA7D-9949-4CDE-9A45-84D8A677CEEF}" destId="{0AC0EF8F-A49C-469C-87BD-94FC8A5CB5E9}" srcOrd="1" destOrd="0" presId="urn:microsoft.com/office/officeart/2005/8/layout/hierarchy3"/>
    <dgm:cxn modelId="{3010ADFD-B976-4B2C-BC57-74418D91D349}" type="presOf" srcId="{18CC4C2F-2A32-4FAB-9ADC-28AC0893D171}" destId="{FBAB8B5E-307D-475E-8C95-F708B1192648}" srcOrd="0" destOrd="0" presId="urn:microsoft.com/office/officeart/2005/8/layout/hierarchy3"/>
    <dgm:cxn modelId="{C94676F9-4AB8-4B07-BAF7-EF7760C4A7C6}" type="presOf" srcId="{7C4CA265-CD9C-47BC-83E1-E3148B9811B2}" destId="{A0BA4589-FE80-4676-B228-1B9FD3F777C6}" srcOrd="0" destOrd="0" presId="urn:microsoft.com/office/officeart/2005/8/layout/hierarchy3"/>
    <dgm:cxn modelId="{95BC0A05-4252-43E1-8A5C-33CEB8836C1C}" type="presOf" srcId="{66DD0FFE-0A71-4788-9245-0B1115518E16}" destId="{6BDCC669-9CAC-4A5B-89C3-D56E415B3AD2}" srcOrd="0" destOrd="0" presId="urn:microsoft.com/office/officeart/2005/8/layout/hierarchy3"/>
    <dgm:cxn modelId="{2D62C859-A73A-4914-9B83-F70687F2146E}" srcId="{ACFD13A8-6A2A-4F64-9C17-DE59B3995AA5}" destId="{7C4CA265-CD9C-47BC-83E1-E3148B9811B2}" srcOrd="1" destOrd="0" parTransId="{417BB7B2-2DB0-48BA-A95B-1D0578644850}" sibTransId="{ADF8D9BC-45B9-4133-BDC8-0F251AFEC6DE}"/>
    <dgm:cxn modelId="{D1A93365-585B-4F1A-A0E0-A419B8AE26E7}" type="presOf" srcId="{417BB7B2-2DB0-48BA-A95B-1D0578644850}" destId="{F109C077-A90E-46E4-8AA7-FD25974036B3}" srcOrd="0" destOrd="0" presId="urn:microsoft.com/office/officeart/2005/8/layout/hierarchy3"/>
    <dgm:cxn modelId="{C36320EB-EFBB-4426-A18A-9880670CF695}" srcId="{1AC7DE5F-5422-4E62-BE5C-DCC9893E4FCF}" destId="{ACFD13A8-6A2A-4F64-9C17-DE59B3995AA5}" srcOrd="0" destOrd="0" parTransId="{01C6575D-2CF8-4E2C-8A74-777E1AFE442B}" sibTransId="{BDA920CD-14AF-44BC-8DE4-0D499BC01589}"/>
    <dgm:cxn modelId="{C1D4AB59-81D4-48F2-B911-989B371239F3}" type="presOf" srcId="{1AC7DE5F-5422-4E62-BE5C-DCC9893E4FCF}" destId="{D0881B39-E730-475C-8F4B-CD328CDA3DF2}" srcOrd="0" destOrd="0" presId="urn:microsoft.com/office/officeart/2005/8/layout/hierarchy3"/>
    <dgm:cxn modelId="{B7B18C03-9FC6-414F-9695-49ABD3558344}" srcId="{1AC7DE5F-5422-4E62-BE5C-DCC9893E4FCF}" destId="{CD3FFA7D-9949-4CDE-9A45-84D8A677CEEF}" srcOrd="1" destOrd="0" parTransId="{B3F1710B-B039-4F2B-ABFA-E629B424FA25}" sibTransId="{960CE9D2-FA51-4525-9702-9FBFAFDBF9F6}"/>
    <dgm:cxn modelId="{7DBE5D5C-010C-4A63-A3EC-AEA2626619B0}" type="presParOf" srcId="{D0881B39-E730-475C-8F4B-CD328CDA3DF2}" destId="{E8F3388F-F0F5-44A8-B3CD-D57F9963842C}" srcOrd="0" destOrd="0" presId="urn:microsoft.com/office/officeart/2005/8/layout/hierarchy3"/>
    <dgm:cxn modelId="{7E96DC30-104C-43B2-BA0A-B29629C8C2F8}" type="presParOf" srcId="{E8F3388F-F0F5-44A8-B3CD-D57F9963842C}" destId="{29B400D9-9324-4873-8DE5-54E54ADFF395}" srcOrd="0" destOrd="0" presId="urn:microsoft.com/office/officeart/2005/8/layout/hierarchy3"/>
    <dgm:cxn modelId="{0054A704-8847-419C-A97D-C9AA17DFAF68}" type="presParOf" srcId="{29B400D9-9324-4873-8DE5-54E54ADFF395}" destId="{FF44985F-7927-44E7-8275-5D85E35C9797}" srcOrd="0" destOrd="0" presId="urn:microsoft.com/office/officeart/2005/8/layout/hierarchy3"/>
    <dgm:cxn modelId="{EA46E000-EBF8-4370-85D5-43322B4F9191}" type="presParOf" srcId="{29B400D9-9324-4873-8DE5-54E54ADFF395}" destId="{59589A6C-C4A2-43F8-A222-7A5BCB8C0EC0}" srcOrd="1" destOrd="0" presId="urn:microsoft.com/office/officeart/2005/8/layout/hierarchy3"/>
    <dgm:cxn modelId="{CC964DE0-B247-4545-AB7D-F039B0D26EC4}" type="presParOf" srcId="{E8F3388F-F0F5-44A8-B3CD-D57F9963842C}" destId="{C9D2930B-1441-4E40-B809-BD9BC63E9758}" srcOrd="1" destOrd="0" presId="urn:microsoft.com/office/officeart/2005/8/layout/hierarchy3"/>
    <dgm:cxn modelId="{7E37FF2C-7CB4-4485-BC92-437A935B76ED}" type="presParOf" srcId="{C9D2930B-1441-4E40-B809-BD9BC63E9758}" destId="{FBAB8B5E-307D-475E-8C95-F708B1192648}" srcOrd="0" destOrd="0" presId="urn:microsoft.com/office/officeart/2005/8/layout/hierarchy3"/>
    <dgm:cxn modelId="{6DE0E8CA-8AA8-432A-A69A-C38D3726C63E}" type="presParOf" srcId="{C9D2930B-1441-4E40-B809-BD9BC63E9758}" destId="{6BDCC669-9CAC-4A5B-89C3-D56E415B3AD2}" srcOrd="1" destOrd="0" presId="urn:microsoft.com/office/officeart/2005/8/layout/hierarchy3"/>
    <dgm:cxn modelId="{07DB1A68-57AE-40BE-888C-3599E0242BEF}" type="presParOf" srcId="{C9D2930B-1441-4E40-B809-BD9BC63E9758}" destId="{F109C077-A90E-46E4-8AA7-FD25974036B3}" srcOrd="2" destOrd="0" presId="urn:microsoft.com/office/officeart/2005/8/layout/hierarchy3"/>
    <dgm:cxn modelId="{23B5C3D7-0B5B-4DA1-B6A4-683A8DA4A9B2}" type="presParOf" srcId="{C9D2930B-1441-4E40-B809-BD9BC63E9758}" destId="{A0BA4589-FE80-4676-B228-1B9FD3F777C6}" srcOrd="3" destOrd="0" presId="urn:microsoft.com/office/officeart/2005/8/layout/hierarchy3"/>
    <dgm:cxn modelId="{826DD500-5F5F-4BD3-BB3D-98568C8E803E}" type="presParOf" srcId="{D0881B39-E730-475C-8F4B-CD328CDA3DF2}" destId="{B3C53683-7775-4C44-8AD1-9AF58B331ED1}" srcOrd="1" destOrd="0" presId="urn:microsoft.com/office/officeart/2005/8/layout/hierarchy3"/>
    <dgm:cxn modelId="{8A18D3F8-96F6-4676-8106-266BFAAB17D5}" type="presParOf" srcId="{B3C53683-7775-4C44-8AD1-9AF58B331ED1}" destId="{CF24C98E-A330-4B39-8352-3B6C3EBC4628}" srcOrd="0" destOrd="0" presId="urn:microsoft.com/office/officeart/2005/8/layout/hierarchy3"/>
    <dgm:cxn modelId="{DD585FE2-2E42-48D2-BF39-55A400A85354}" type="presParOf" srcId="{CF24C98E-A330-4B39-8352-3B6C3EBC4628}" destId="{26F1A7E1-A55B-49B2-89B1-1E42E783AA45}" srcOrd="0" destOrd="0" presId="urn:microsoft.com/office/officeart/2005/8/layout/hierarchy3"/>
    <dgm:cxn modelId="{ECEFF5C6-7A98-43B2-AF1B-621725BD0738}" type="presParOf" srcId="{CF24C98E-A330-4B39-8352-3B6C3EBC4628}" destId="{0AC0EF8F-A49C-469C-87BD-94FC8A5CB5E9}" srcOrd="1" destOrd="0" presId="urn:microsoft.com/office/officeart/2005/8/layout/hierarchy3"/>
    <dgm:cxn modelId="{DDF86A50-592E-4DFD-AD09-1085B29C7FDC}" type="presParOf" srcId="{B3C53683-7775-4C44-8AD1-9AF58B331ED1}" destId="{13766EC8-AF14-4C9B-B126-D88051E622E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0A7B0A-7E0C-40CE-9B53-88AB8DD5A1D4}" type="doc">
      <dgm:prSet loTypeId="urn:microsoft.com/office/officeart/2005/8/layout/pyramid1" loCatId="pyramid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E8398158-D5A5-4D90-8028-17BC178A4EB3}">
      <dgm:prSet phldrT="[Текст]"/>
      <dgm:spPr/>
      <dgm:t>
        <a:bodyPr/>
        <a:lstStyle/>
        <a:p>
          <a:r>
            <a:rPr lang="ru-RU" dirty="0" smtClean="0"/>
            <a:t>ЦИК РФ</a:t>
          </a:r>
          <a:endParaRPr lang="ru-RU" dirty="0"/>
        </a:p>
      </dgm:t>
    </dgm:pt>
    <dgm:pt modelId="{B29A13F3-C386-42F0-B634-128A4E57D084}" type="parTrans" cxnId="{73A8EBA3-621E-4E5B-B60A-A55F4C0A66D7}">
      <dgm:prSet/>
      <dgm:spPr/>
      <dgm:t>
        <a:bodyPr/>
        <a:lstStyle/>
        <a:p>
          <a:endParaRPr lang="ru-RU"/>
        </a:p>
      </dgm:t>
    </dgm:pt>
    <dgm:pt modelId="{EB7DAC5D-309C-4096-9098-30F52CE69A62}" type="sibTrans" cxnId="{73A8EBA3-621E-4E5B-B60A-A55F4C0A66D7}">
      <dgm:prSet/>
      <dgm:spPr/>
      <dgm:t>
        <a:bodyPr/>
        <a:lstStyle/>
        <a:p>
          <a:endParaRPr lang="ru-RU"/>
        </a:p>
      </dgm:t>
    </dgm:pt>
    <dgm:pt modelId="{3B915496-B53A-4ED1-A068-68CBCB21B037}">
      <dgm:prSet phldrT="[Текст]"/>
      <dgm:spPr/>
      <dgm:t>
        <a:bodyPr/>
        <a:lstStyle/>
        <a:p>
          <a:r>
            <a:rPr lang="ru-RU" dirty="0" smtClean="0"/>
            <a:t>ИКСФ (ИК субъектов Федерации, региональные) </a:t>
          </a:r>
          <a:endParaRPr lang="ru-RU" dirty="0"/>
        </a:p>
      </dgm:t>
    </dgm:pt>
    <dgm:pt modelId="{6B5F28FC-A15D-48AB-9CD9-0812E3500694}" type="parTrans" cxnId="{874A856D-1850-461E-85A8-2F754BF53F1E}">
      <dgm:prSet/>
      <dgm:spPr/>
      <dgm:t>
        <a:bodyPr/>
        <a:lstStyle/>
        <a:p>
          <a:endParaRPr lang="ru-RU"/>
        </a:p>
      </dgm:t>
    </dgm:pt>
    <dgm:pt modelId="{B3599E34-174A-4176-B845-09D42490C224}" type="sibTrans" cxnId="{874A856D-1850-461E-85A8-2F754BF53F1E}">
      <dgm:prSet/>
      <dgm:spPr/>
      <dgm:t>
        <a:bodyPr/>
        <a:lstStyle/>
        <a:p>
          <a:endParaRPr lang="ru-RU"/>
        </a:p>
      </dgm:t>
    </dgm:pt>
    <dgm:pt modelId="{2831F20E-0DD7-45DC-B180-53C010A08086}">
      <dgm:prSet phldrT="[Текст]"/>
      <dgm:spPr/>
      <dgm:t>
        <a:bodyPr/>
        <a:lstStyle/>
        <a:p>
          <a:r>
            <a:rPr lang="ru-RU" dirty="0" smtClean="0"/>
            <a:t>ТИК (территориальные)</a:t>
          </a:r>
          <a:endParaRPr lang="ru-RU" dirty="0"/>
        </a:p>
      </dgm:t>
    </dgm:pt>
    <dgm:pt modelId="{C51A2581-32F4-4B0F-8F58-2577EE17647A}" type="parTrans" cxnId="{05770962-5B7C-453B-85A1-32C570E344FE}">
      <dgm:prSet/>
      <dgm:spPr/>
      <dgm:t>
        <a:bodyPr/>
        <a:lstStyle/>
        <a:p>
          <a:endParaRPr lang="ru-RU"/>
        </a:p>
      </dgm:t>
    </dgm:pt>
    <dgm:pt modelId="{8132E3C9-2E17-4A2D-8ECE-0D5F9AA53896}" type="sibTrans" cxnId="{05770962-5B7C-453B-85A1-32C570E344FE}">
      <dgm:prSet/>
      <dgm:spPr/>
      <dgm:t>
        <a:bodyPr/>
        <a:lstStyle/>
        <a:p>
          <a:endParaRPr lang="ru-RU"/>
        </a:p>
      </dgm:t>
    </dgm:pt>
    <dgm:pt modelId="{C43D8608-51C7-43EF-A6C7-E12DB9094DBA}">
      <dgm:prSet/>
      <dgm:spPr/>
      <dgm:t>
        <a:bodyPr/>
        <a:lstStyle/>
        <a:p>
          <a:r>
            <a:rPr lang="ru-RU" dirty="0" smtClean="0"/>
            <a:t>УИК (участковые)</a:t>
          </a:r>
          <a:endParaRPr lang="ru-RU" dirty="0"/>
        </a:p>
      </dgm:t>
    </dgm:pt>
    <dgm:pt modelId="{E7B5F376-576B-4777-87F0-E030B8BDB719}" type="parTrans" cxnId="{7E60A287-1BCD-48F0-87C0-E1924886021F}">
      <dgm:prSet/>
      <dgm:spPr/>
      <dgm:t>
        <a:bodyPr/>
        <a:lstStyle/>
        <a:p>
          <a:endParaRPr lang="ru-RU"/>
        </a:p>
      </dgm:t>
    </dgm:pt>
    <dgm:pt modelId="{6C8AB781-B8AB-420C-B7F2-3F0EA74781DE}" type="sibTrans" cxnId="{7E60A287-1BCD-48F0-87C0-E1924886021F}">
      <dgm:prSet/>
      <dgm:spPr/>
      <dgm:t>
        <a:bodyPr/>
        <a:lstStyle/>
        <a:p>
          <a:endParaRPr lang="ru-RU"/>
        </a:p>
      </dgm:t>
    </dgm:pt>
    <dgm:pt modelId="{84B908A9-636E-4892-B516-B7664380E22C}" type="pres">
      <dgm:prSet presAssocID="{410A7B0A-7E0C-40CE-9B53-88AB8DD5A1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A068AC-BCF5-480D-96CF-84C335B3A56A}" type="pres">
      <dgm:prSet presAssocID="{E8398158-D5A5-4D90-8028-17BC178A4EB3}" presName="Name8" presStyleCnt="0"/>
      <dgm:spPr/>
    </dgm:pt>
    <dgm:pt modelId="{FAB8B3CB-81F6-4D37-A3FE-10435DF4A37D}" type="pres">
      <dgm:prSet presAssocID="{E8398158-D5A5-4D90-8028-17BC178A4EB3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5ACBA-A5A6-4C53-A294-2FB53807E3A8}" type="pres">
      <dgm:prSet presAssocID="{E8398158-D5A5-4D90-8028-17BC178A4EB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40931-8811-4418-9115-463D8A8FC0A2}" type="pres">
      <dgm:prSet presAssocID="{3B915496-B53A-4ED1-A068-68CBCB21B037}" presName="Name8" presStyleCnt="0"/>
      <dgm:spPr/>
    </dgm:pt>
    <dgm:pt modelId="{0992281F-EBCF-4464-8995-74B044888404}" type="pres">
      <dgm:prSet presAssocID="{3B915496-B53A-4ED1-A068-68CBCB21B037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CA696-D38E-48FE-AB1D-3CFCE6A1EF79}" type="pres">
      <dgm:prSet presAssocID="{3B915496-B53A-4ED1-A068-68CBCB21B0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A6174-C066-47F4-8603-D607C7C007F6}" type="pres">
      <dgm:prSet presAssocID="{2831F20E-0DD7-45DC-B180-53C010A08086}" presName="Name8" presStyleCnt="0"/>
      <dgm:spPr/>
    </dgm:pt>
    <dgm:pt modelId="{7A206EE8-3BB9-4374-B0B2-5F30A44BEE9C}" type="pres">
      <dgm:prSet presAssocID="{2831F20E-0DD7-45DC-B180-53C010A08086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3F5ED-F9E0-4392-B5B9-7E2F55D86E55}" type="pres">
      <dgm:prSet presAssocID="{2831F20E-0DD7-45DC-B180-53C010A080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1800A-16DB-4C98-94A9-ABA24E0FB280}" type="pres">
      <dgm:prSet presAssocID="{C43D8608-51C7-43EF-A6C7-E12DB9094DBA}" presName="Name8" presStyleCnt="0"/>
      <dgm:spPr/>
    </dgm:pt>
    <dgm:pt modelId="{46C516BF-3C71-471D-8426-56A50B461BB9}" type="pres">
      <dgm:prSet presAssocID="{C43D8608-51C7-43EF-A6C7-E12DB9094DBA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CC365-DEFC-4ED6-92D7-E25A03E38BB9}" type="pres">
      <dgm:prSet presAssocID="{C43D8608-51C7-43EF-A6C7-E12DB9094D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B44E08-2BE1-4F0D-AC6A-C68D4F9E7470}" type="presOf" srcId="{2831F20E-0DD7-45DC-B180-53C010A08086}" destId="{3B43F5ED-F9E0-4392-B5B9-7E2F55D86E55}" srcOrd="1" destOrd="0" presId="urn:microsoft.com/office/officeart/2005/8/layout/pyramid1"/>
    <dgm:cxn modelId="{274435BD-2CA0-4E37-901E-1E7126C54FDF}" type="presOf" srcId="{C43D8608-51C7-43EF-A6C7-E12DB9094DBA}" destId="{06ACC365-DEFC-4ED6-92D7-E25A03E38BB9}" srcOrd="1" destOrd="0" presId="urn:microsoft.com/office/officeart/2005/8/layout/pyramid1"/>
    <dgm:cxn modelId="{05770962-5B7C-453B-85A1-32C570E344FE}" srcId="{410A7B0A-7E0C-40CE-9B53-88AB8DD5A1D4}" destId="{2831F20E-0DD7-45DC-B180-53C010A08086}" srcOrd="2" destOrd="0" parTransId="{C51A2581-32F4-4B0F-8F58-2577EE17647A}" sibTransId="{8132E3C9-2E17-4A2D-8ECE-0D5F9AA53896}"/>
    <dgm:cxn modelId="{73A8EBA3-621E-4E5B-B60A-A55F4C0A66D7}" srcId="{410A7B0A-7E0C-40CE-9B53-88AB8DD5A1D4}" destId="{E8398158-D5A5-4D90-8028-17BC178A4EB3}" srcOrd="0" destOrd="0" parTransId="{B29A13F3-C386-42F0-B634-128A4E57D084}" sibTransId="{EB7DAC5D-309C-4096-9098-30F52CE69A62}"/>
    <dgm:cxn modelId="{7E60A287-1BCD-48F0-87C0-E1924886021F}" srcId="{410A7B0A-7E0C-40CE-9B53-88AB8DD5A1D4}" destId="{C43D8608-51C7-43EF-A6C7-E12DB9094DBA}" srcOrd="3" destOrd="0" parTransId="{E7B5F376-576B-4777-87F0-E030B8BDB719}" sibTransId="{6C8AB781-B8AB-420C-B7F2-3F0EA74781DE}"/>
    <dgm:cxn modelId="{874A856D-1850-461E-85A8-2F754BF53F1E}" srcId="{410A7B0A-7E0C-40CE-9B53-88AB8DD5A1D4}" destId="{3B915496-B53A-4ED1-A068-68CBCB21B037}" srcOrd="1" destOrd="0" parTransId="{6B5F28FC-A15D-48AB-9CD9-0812E3500694}" sibTransId="{B3599E34-174A-4176-B845-09D42490C224}"/>
    <dgm:cxn modelId="{FD68E63B-95CE-4094-A533-CBDE51977F4D}" type="presOf" srcId="{E8398158-D5A5-4D90-8028-17BC178A4EB3}" destId="{FAB8B3CB-81F6-4D37-A3FE-10435DF4A37D}" srcOrd="0" destOrd="0" presId="urn:microsoft.com/office/officeart/2005/8/layout/pyramid1"/>
    <dgm:cxn modelId="{BD6701D5-719E-4077-B1CC-6D022A5874C8}" type="presOf" srcId="{C43D8608-51C7-43EF-A6C7-E12DB9094DBA}" destId="{46C516BF-3C71-471D-8426-56A50B461BB9}" srcOrd="0" destOrd="0" presId="urn:microsoft.com/office/officeart/2005/8/layout/pyramid1"/>
    <dgm:cxn modelId="{31C68D74-40E9-4946-BDF5-AD32958B13A5}" type="presOf" srcId="{2831F20E-0DD7-45DC-B180-53C010A08086}" destId="{7A206EE8-3BB9-4374-B0B2-5F30A44BEE9C}" srcOrd="0" destOrd="0" presId="urn:microsoft.com/office/officeart/2005/8/layout/pyramid1"/>
    <dgm:cxn modelId="{C5E6D26B-83E6-4954-BB31-D69C5135E8D8}" type="presOf" srcId="{E8398158-D5A5-4D90-8028-17BC178A4EB3}" destId="{3E65ACBA-A5A6-4C53-A294-2FB53807E3A8}" srcOrd="1" destOrd="0" presId="urn:microsoft.com/office/officeart/2005/8/layout/pyramid1"/>
    <dgm:cxn modelId="{8C74379A-D12F-4723-AD4D-1862D7A6846D}" type="presOf" srcId="{3B915496-B53A-4ED1-A068-68CBCB21B037}" destId="{8E6CA696-D38E-48FE-AB1D-3CFCE6A1EF79}" srcOrd="1" destOrd="0" presId="urn:microsoft.com/office/officeart/2005/8/layout/pyramid1"/>
    <dgm:cxn modelId="{D2546046-B3B6-42DA-8EE7-C89DBC654F81}" type="presOf" srcId="{410A7B0A-7E0C-40CE-9B53-88AB8DD5A1D4}" destId="{84B908A9-636E-4892-B516-B7664380E22C}" srcOrd="0" destOrd="0" presId="urn:microsoft.com/office/officeart/2005/8/layout/pyramid1"/>
    <dgm:cxn modelId="{170BA6A8-0035-4C57-846C-226278038125}" type="presOf" srcId="{3B915496-B53A-4ED1-A068-68CBCB21B037}" destId="{0992281F-EBCF-4464-8995-74B044888404}" srcOrd="0" destOrd="0" presId="urn:microsoft.com/office/officeart/2005/8/layout/pyramid1"/>
    <dgm:cxn modelId="{C117A5A5-544D-4CC5-BF46-0E0D2CA9402A}" type="presParOf" srcId="{84B908A9-636E-4892-B516-B7664380E22C}" destId="{0BA068AC-BCF5-480D-96CF-84C335B3A56A}" srcOrd="0" destOrd="0" presId="urn:microsoft.com/office/officeart/2005/8/layout/pyramid1"/>
    <dgm:cxn modelId="{9FDE93BF-66BA-4B62-977D-D1AD90D112CE}" type="presParOf" srcId="{0BA068AC-BCF5-480D-96CF-84C335B3A56A}" destId="{FAB8B3CB-81F6-4D37-A3FE-10435DF4A37D}" srcOrd="0" destOrd="0" presId="urn:microsoft.com/office/officeart/2005/8/layout/pyramid1"/>
    <dgm:cxn modelId="{CCF28BB7-39B8-4007-9DB2-58D3BBD00123}" type="presParOf" srcId="{0BA068AC-BCF5-480D-96CF-84C335B3A56A}" destId="{3E65ACBA-A5A6-4C53-A294-2FB53807E3A8}" srcOrd="1" destOrd="0" presId="urn:microsoft.com/office/officeart/2005/8/layout/pyramid1"/>
    <dgm:cxn modelId="{D0941007-EBAB-4F3B-9C3E-CE43A6A2F3AE}" type="presParOf" srcId="{84B908A9-636E-4892-B516-B7664380E22C}" destId="{46D40931-8811-4418-9115-463D8A8FC0A2}" srcOrd="1" destOrd="0" presId="urn:microsoft.com/office/officeart/2005/8/layout/pyramid1"/>
    <dgm:cxn modelId="{66A40B3C-7D15-4B04-8FE5-D7E84A526E91}" type="presParOf" srcId="{46D40931-8811-4418-9115-463D8A8FC0A2}" destId="{0992281F-EBCF-4464-8995-74B044888404}" srcOrd="0" destOrd="0" presId="urn:microsoft.com/office/officeart/2005/8/layout/pyramid1"/>
    <dgm:cxn modelId="{A0BE1753-6DC2-41A2-B006-431E4BF8518C}" type="presParOf" srcId="{46D40931-8811-4418-9115-463D8A8FC0A2}" destId="{8E6CA696-D38E-48FE-AB1D-3CFCE6A1EF79}" srcOrd="1" destOrd="0" presId="urn:microsoft.com/office/officeart/2005/8/layout/pyramid1"/>
    <dgm:cxn modelId="{53D980CD-9F15-48B5-8C5F-5C342540A745}" type="presParOf" srcId="{84B908A9-636E-4892-B516-B7664380E22C}" destId="{9A5A6174-C066-47F4-8603-D607C7C007F6}" srcOrd="2" destOrd="0" presId="urn:microsoft.com/office/officeart/2005/8/layout/pyramid1"/>
    <dgm:cxn modelId="{B6B16905-F168-4451-9BDD-C30201861807}" type="presParOf" srcId="{9A5A6174-C066-47F4-8603-D607C7C007F6}" destId="{7A206EE8-3BB9-4374-B0B2-5F30A44BEE9C}" srcOrd="0" destOrd="0" presId="urn:microsoft.com/office/officeart/2005/8/layout/pyramid1"/>
    <dgm:cxn modelId="{862B5CAD-392E-465B-882D-5008086A74E1}" type="presParOf" srcId="{9A5A6174-C066-47F4-8603-D607C7C007F6}" destId="{3B43F5ED-F9E0-4392-B5B9-7E2F55D86E55}" srcOrd="1" destOrd="0" presId="urn:microsoft.com/office/officeart/2005/8/layout/pyramid1"/>
    <dgm:cxn modelId="{B239E00C-C382-4650-9DEC-352FD3A22E5B}" type="presParOf" srcId="{84B908A9-636E-4892-B516-B7664380E22C}" destId="{6C31800A-16DB-4C98-94A9-ABA24E0FB280}" srcOrd="3" destOrd="0" presId="urn:microsoft.com/office/officeart/2005/8/layout/pyramid1"/>
    <dgm:cxn modelId="{AE933D7A-7D13-4B1D-9DCC-7EBA4D47BE5C}" type="presParOf" srcId="{6C31800A-16DB-4C98-94A9-ABA24E0FB280}" destId="{46C516BF-3C71-471D-8426-56A50B461BB9}" srcOrd="0" destOrd="0" presId="urn:microsoft.com/office/officeart/2005/8/layout/pyramid1"/>
    <dgm:cxn modelId="{7924B612-1530-46BA-8796-C9C231624BF6}" type="presParOf" srcId="{6C31800A-16DB-4C98-94A9-ABA24E0FB280}" destId="{06ACC365-DEFC-4ED6-92D7-E25A03E38BB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A8CD6F-ED93-45AC-9C24-7E2D0C9C014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C6FD11-1078-4784-B4A4-A8CA99BAFC8E}">
      <dgm:prSet phldrT="[Текст]"/>
      <dgm:spPr/>
      <dgm:t>
        <a:bodyPr/>
        <a:lstStyle/>
        <a:p>
          <a:r>
            <a:rPr lang="ru-RU" dirty="0" smtClean="0"/>
            <a:t>Администрация Президента</a:t>
          </a:r>
          <a:endParaRPr lang="ru-RU" dirty="0"/>
        </a:p>
      </dgm:t>
    </dgm:pt>
    <dgm:pt modelId="{3C3101DE-A06C-4B16-9853-FC42DA228C75}" type="parTrans" cxnId="{64036831-9C60-4E2A-904F-830CCC5AF572}">
      <dgm:prSet/>
      <dgm:spPr/>
      <dgm:t>
        <a:bodyPr/>
        <a:lstStyle/>
        <a:p>
          <a:endParaRPr lang="ru-RU"/>
        </a:p>
      </dgm:t>
    </dgm:pt>
    <dgm:pt modelId="{553186E8-25B4-4163-8B64-D8E27A9CB3E3}" type="sibTrans" cxnId="{64036831-9C60-4E2A-904F-830CCC5AF572}">
      <dgm:prSet/>
      <dgm:spPr/>
      <dgm:t>
        <a:bodyPr/>
        <a:lstStyle/>
        <a:p>
          <a:endParaRPr lang="ru-RU"/>
        </a:p>
      </dgm:t>
    </dgm:pt>
    <dgm:pt modelId="{11578642-009D-401F-88A6-43300656FF50}">
      <dgm:prSet phldrT="[Текст]"/>
      <dgm:spPr/>
      <dgm:t>
        <a:bodyPr/>
        <a:lstStyle/>
        <a:p>
          <a:r>
            <a:rPr lang="ru-RU" dirty="0" smtClean="0"/>
            <a:t>Региональная администрация</a:t>
          </a:r>
          <a:endParaRPr lang="ru-RU" dirty="0"/>
        </a:p>
      </dgm:t>
    </dgm:pt>
    <dgm:pt modelId="{F73AA2BE-F3AC-4900-A37E-8D8A45D5311A}" type="parTrans" cxnId="{784380EB-4795-433A-BFA3-16A81BC113C5}">
      <dgm:prSet/>
      <dgm:spPr/>
      <dgm:t>
        <a:bodyPr/>
        <a:lstStyle/>
        <a:p>
          <a:endParaRPr lang="ru-RU"/>
        </a:p>
      </dgm:t>
    </dgm:pt>
    <dgm:pt modelId="{B762D74F-F6B0-48E0-A201-966681D1108A}" type="sibTrans" cxnId="{784380EB-4795-433A-BFA3-16A81BC113C5}">
      <dgm:prSet/>
      <dgm:spPr/>
      <dgm:t>
        <a:bodyPr/>
        <a:lstStyle/>
        <a:p>
          <a:endParaRPr lang="ru-RU"/>
        </a:p>
      </dgm:t>
    </dgm:pt>
    <dgm:pt modelId="{9F1CFF57-FD76-43BD-B3DD-E4E3C6C63780}">
      <dgm:prSet phldrT="[Текст]" custT="1"/>
      <dgm:spPr/>
      <dgm:t>
        <a:bodyPr/>
        <a:lstStyle/>
        <a:p>
          <a:r>
            <a:rPr lang="ru-RU" sz="1000" dirty="0" smtClean="0"/>
            <a:t>Местная администрация</a:t>
          </a:r>
          <a:endParaRPr lang="ru-RU" sz="1000" dirty="0"/>
        </a:p>
      </dgm:t>
    </dgm:pt>
    <dgm:pt modelId="{029619F0-500C-4F66-BFD4-419354CADE56}" type="parTrans" cxnId="{3CCD6428-3313-40C3-92CC-79C88D2D6AA2}">
      <dgm:prSet/>
      <dgm:spPr/>
      <dgm:t>
        <a:bodyPr/>
        <a:lstStyle/>
        <a:p>
          <a:endParaRPr lang="ru-RU"/>
        </a:p>
      </dgm:t>
    </dgm:pt>
    <dgm:pt modelId="{7FDECE1B-81FB-4583-A331-8FCE8D5945AD}" type="sibTrans" cxnId="{3CCD6428-3313-40C3-92CC-79C88D2D6AA2}">
      <dgm:prSet/>
      <dgm:spPr/>
      <dgm:t>
        <a:bodyPr/>
        <a:lstStyle/>
        <a:p>
          <a:endParaRPr lang="ru-RU"/>
        </a:p>
      </dgm:t>
    </dgm:pt>
    <dgm:pt modelId="{BDF3E6AD-1EBE-4658-B17F-6C12DC84827C}" type="pres">
      <dgm:prSet presAssocID="{17A8CD6F-ED93-45AC-9C24-7E2D0C9C014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FD67F94-3C66-4D27-BC2B-106BA84E5597}" type="pres">
      <dgm:prSet presAssocID="{E3C6FD11-1078-4784-B4A4-A8CA99BAFC8E}" presName="composite" presStyleCnt="0"/>
      <dgm:spPr/>
    </dgm:pt>
    <dgm:pt modelId="{360A1D7B-A6E3-4919-8BC4-8F15B13A2764}" type="pres">
      <dgm:prSet presAssocID="{E3C6FD11-1078-4784-B4A4-A8CA99BAFC8E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398D584-CC3D-4BDF-8660-946653DB1B98}" type="pres">
      <dgm:prSet presAssocID="{E3C6FD11-1078-4784-B4A4-A8CA99BAFC8E}" presName="Parent" presStyleLbl="alignNode1" presStyleIdx="0" presStyleCnt="3" custScaleX="311739" custScaleY="86928" custLinFactNeighborX="7567" custLinFactNeighborY="-1336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49695-3F3C-41F1-BCEA-7BE280CC7D2E}" type="pres">
      <dgm:prSet presAssocID="{E3C6FD11-1078-4784-B4A4-A8CA99BAFC8E}" presName="Accent" presStyleLbl="parChTrans1D1" presStyleIdx="0" presStyleCnt="3" custLinFactNeighborY="-98069"/>
      <dgm:spPr/>
    </dgm:pt>
    <dgm:pt modelId="{EF5D50AD-848C-4E5E-9C56-1701700508F2}" type="pres">
      <dgm:prSet presAssocID="{553186E8-25B4-4163-8B64-D8E27A9CB3E3}" presName="sibTrans" presStyleCnt="0"/>
      <dgm:spPr/>
    </dgm:pt>
    <dgm:pt modelId="{D2610300-87B3-4D4D-BD72-CB0373F7AD05}" type="pres">
      <dgm:prSet presAssocID="{11578642-009D-401F-88A6-43300656FF50}" presName="composite" presStyleCnt="0"/>
      <dgm:spPr/>
    </dgm:pt>
    <dgm:pt modelId="{54A6D070-949E-4023-9498-A72A18451C36}" type="pres">
      <dgm:prSet presAssocID="{11578642-009D-401F-88A6-43300656FF50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6C6CECA-BD26-4A41-8DC6-8A289584E9ED}" type="pres">
      <dgm:prSet presAssocID="{11578642-009D-401F-88A6-43300656FF50}" presName="Parent" presStyleLbl="alignNode1" presStyleIdx="1" presStyleCnt="3" custScaleX="292200" custScaleY="83037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9A0BD-2078-4C0D-B2DC-8C654821F00B}" type="pres">
      <dgm:prSet presAssocID="{11578642-009D-401F-88A6-43300656FF50}" presName="Accent" presStyleLbl="parChTrans1D1" presStyleIdx="1" presStyleCnt="3"/>
      <dgm:spPr/>
    </dgm:pt>
    <dgm:pt modelId="{87B9F37F-C81A-466F-9CC6-F7899AA92365}" type="pres">
      <dgm:prSet presAssocID="{B762D74F-F6B0-48E0-A201-966681D1108A}" presName="sibTrans" presStyleCnt="0"/>
      <dgm:spPr/>
    </dgm:pt>
    <dgm:pt modelId="{F3D654B2-1033-4ADE-A0DE-EDBE09B02842}" type="pres">
      <dgm:prSet presAssocID="{9F1CFF57-FD76-43BD-B3DD-E4E3C6C63780}" presName="composite" presStyleCnt="0"/>
      <dgm:spPr/>
    </dgm:pt>
    <dgm:pt modelId="{65272CC5-A2FF-47E1-8FD6-361A589F99D0}" type="pres">
      <dgm:prSet presAssocID="{9F1CFF57-FD76-43BD-B3DD-E4E3C6C63780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36EF72A-920B-4679-AE38-74B60053CCCC}" type="pres">
      <dgm:prSet presAssocID="{9F1CFF57-FD76-43BD-B3DD-E4E3C6C63780}" presName="Parent" presStyleLbl="alignNode1" presStyleIdx="2" presStyleCnt="3" custScaleX="305819" custScaleY="8749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7CC88-28F2-40CC-9734-C8DEA7BA2B03}" type="pres">
      <dgm:prSet presAssocID="{9F1CFF57-FD76-43BD-B3DD-E4E3C6C63780}" presName="Accent" presStyleLbl="parChTrans1D1" presStyleIdx="2" presStyleCnt="3"/>
      <dgm:spPr/>
    </dgm:pt>
  </dgm:ptLst>
  <dgm:cxnLst>
    <dgm:cxn modelId="{063D7D1F-0600-41C4-BF39-0FC4BCE82D05}" type="presOf" srcId="{9F1CFF57-FD76-43BD-B3DD-E4E3C6C63780}" destId="{B36EF72A-920B-4679-AE38-74B60053CCCC}" srcOrd="0" destOrd="0" presId="urn:microsoft.com/office/officeart/2011/layout/TabList"/>
    <dgm:cxn modelId="{0975A5A5-3FD8-4647-8CF4-2286FBE803C3}" type="presOf" srcId="{17A8CD6F-ED93-45AC-9C24-7E2D0C9C0142}" destId="{BDF3E6AD-1EBE-4658-B17F-6C12DC84827C}" srcOrd="0" destOrd="0" presId="urn:microsoft.com/office/officeart/2011/layout/TabList"/>
    <dgm:cxn modelId="{0263E729-AA51-4D6E-9E6F-947EA41E341C}" type="presOf" srcId="{E3C6FD11-1078-4784-B4A4-A8CA99BAFC8E}" destId="{4398D584-CC3D-4BDF-8660-946653DB1B98}" srcOrd="0" destOrd="0" presId="urn:microsoft.com/office/officeart/2011/layout/TabList"/>
    <dgm:cxn modelId="{64036831-9C60-4E2A-904F-830CCC5AF572}" srcId="{17A8CD6F-ED93-45AC-9C24-7E2D0C9C0142}" destId="{E3C6FD11-1078-4784-B4A4-A8CA99BAFC8E}" srcOrd="0" destOrd="0" parTransId="{3C3101DE-A06C-4B16-9853-FC42DA228C75}" sibTransId="{553186E8-25B4-4163-8B64-D8E27A9CB3E3}"/>
    <dgm:cxn modelId="{784380EB-4795-433A-BFA3-16A81BC113C5}" srcId="{17A8CD6F-ED93-45AC-9C24-7E2D0C9C0142}" destId="{11578642-009D-401F-88A6-43300656FF50}" srcOrd="1" destOrd="0" parTransId="{F73AA2BE-F3AC-4900-A37E-8D8A45D5311A}" sibTransId="{B762D74F-F6B0-48E0-A201-966681D1108A}"/>
    <dgm:cxn modelId="{3CCD6428-3313-40C3-92CC-79C88D2D6AA2}" srcId="{17A8CD6F-ED93-45AC-9C24-7E2D0C9C0142}" destId="{9F1CFF57-FD76-43BD-B3DD-E4E3C6C63780}" srcOrd="2" destOrd="0" parTransId="{029619F0-500C-4F66-BFD4-419354CADE56}" sibTransId="{7FDECE1B-81FB-4583-A331-8FCE8D5945AD}"/>
    <dgm:cxn modelId="{F874154C-5ED5-4443-970E-C7A4E2385833}" type="presOf" srcId="{11578642-009D-401F-88A6-43300656FF50}" destId="{B6C6CECA-BD26-4A41-8DC6-8A289584E9ED}" srcOrd="0" destOrd="0" presId="urn:microsoft.com/office/officeart/2011/layout/TabList"/>
    <dgm:cxn modelId="{382719C5-6A7A-4199-938A-E3C7219FCA9F}" type="presParOf" srcId="{BDF3E6AD-1EBE-4658-B17F-6C12DC84827C}" destId="{0FD67F94-3C66-4D27-BC2B-106BA84E5597}" srcOrd="0" destOrd="0" presId="urn:microsoft.com/office/officeart/2011/layout/TabList"/>
    <dgm:cxn modelId="{A512D15C-5661-4C41-9B30-29033586DBA3}" type="presParOf" srcId="{0FD67F94-3C66-4D27-BC2B-106BA84E5597}" destId="{360A1D7B-A6E3-4919-8BC4-8F15B13A2764}" srcOrd="0" destOrd="0" presId="urn:microsoft.com/office/officeart/2011/layout/TabList"/>
    <dgm:cxn modelId="{2A93077F-5A6B-4669-A2EC-9D6CEF383317}" type="presParOf" srcId="{0FD67F94-3C66-4D27-BC2B-106BA84E5597}" destId="{4398D584-CC3D-4BDF-8660-946653DB1B98}" srcOrd="1" destOrd="0" presId="urn:microsoft.com/office/officeart/2011/layout/TabList"/>
    <dgm:cxn modelId="{E51FD224-7A5D-4327-96D9-D01FA4AF2776}" type="presParOf" srcId="{0FD67F94-3C66-4D27-BC2B-106BA84E5597}" destId="{BE649695-3F3C-41F1-BCEA-7BE280CC7D2E}" srcOrd="2" destOrd="0" presId="urn:microsoft.com/office/officeart/2011/layout/TabList"/>
    <dgm:cxn modelId="{27D93EF3-C374-4DE8-8BCA-5459638FAE7D}" type="presParOf" srcId="{BDF3E6AD-1EBE-4658-B17F-6C12DC84827C}" destId="{EF5D50AD-848C-4E5E-9C56-1701700508F2}" srcOrd="1" destOrd="0" presId="urn:microsoft.com/office/officeart/2011/layout/TabList"/>
    <dgm:cxn modelId="{86C714CA-776A-45BD-AFB8-839A62CCDD0A}" type="presParOf" srcId="{BDF3E6AD-1EBE-4658-B17F-6C12DC84827C}" destId="{D2610300-87B3-4D4D-BD72-CB0373F7AD05}" srcOrd="2" destOrd="0" presId="urn:microsoft.com/office/officeart/2011/layout/TabList"/>
    <dgm:cxn modelId="{76675C79-B949-4EC0-B0B7-7BD681AFE483}" type="presParOf" srcId="{D2610300-87B3-4D4D-BD72-CB0373F7AD05}" destId="{54A6D070-949E-4023-9498-A72A18451C36}" srcOrd="0" destOrd="0" presId="urn:microsoft.com/office/officeart/2011/layout/TabList"/>
    <dgm:cxn modelId="{C0341EFB-828D-4C16-BE4D-BB48497AB600}" type="presParOf" srcId="{D2610300-87B3-4D4D-BD72-CB0373F7AD05}" destId="{B6C6CECA-BD26-4A41-8DC6-8A289584E9ED}" srcOrd="1" destOrd="0" presId="urn:microsoft.com/office/officeart/2011/layout/TabList"/>
    <dgm:cxn modelId="{AC7A39EA-4EDA-4171-97D7-F4ED6D615AA6}" type="presParOf" srcId="{D2610300-87B3-4D4D-BD72-CB0373F7AD05}" destId="{9549A0BD-2078-4C0D-B2DC-8C654821F00B}" srcOrd="2" destOrd="0" presId="urn:microsoft.com/office/officeart/2011/layout/TabList"/>
    <dgm:cxn modelId="{20D3C024-D0C0-48FD-BB20-255E37B2B932}" type="presParOf" srcId="{BDF3E6AD-1EBE-4658-B17F-6C12DC84827C}" destId="{87B9F37F-C81A-466F-9CC6-F7899AA92365}" srcOrd="3" destOrd="0" presId="urn:microsoft.com/office/officeart/2011/layout/TabList"/>
    <dgm:cxn modelId="{2D3F5341-A766-4DF7-ADB5-DBEC60227D8F}" type="presParOf" srcId="{BDF3E6AD-1EBE-4658-B17F-6C12DC84827C}" destId="{F3D654B2-1033-4ADE-A0DE-EDBE09B02842}" srcOrd="4" destOrd="0" presId="urn:microsoft.com/office/officeart/2011/layout/TabList"/>
    <dgm:cxn modelId="{D2052A80-F0A4-4B25-A8DB-BFDA35570B06}" type="presParOf" srcId="{F3D654B2-1033-4ADE-A0DE-EDBE09B02842}" destId="{65272CC5-A2FF-47E1-8FD6-361A589F99D0}" srcOrd="0" destOrd="0" presId="urn:microsoft.com/office/officeart/2011/layout/TabList"/>
    <dgm:cxn modelId="{DE6467C5-734B-4339-A30C-77D4CEFE4B41}" type="presParOf" srcId="{F3D654B2-1033-4ADE-A0DE-EDBE09B02842}" destId="{B36EF72A-920B-4679-AE38-74B60053CCCC}" srcOrd="1" destOrd="0" presId="urn:microsoft.com/office/officeart/2011/layout/TabList"/>
    <dgm:cxn modelId="{14770B62-6AB3-481E-8B03-00D6DC325A69}" type="presParOf" srcId="{F3D654B2-1033-4ADE-A0DE-EDBE09B02842}" destId="{8797CC88-28F2-40CC-9734-C8DEA7BA2B03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2B0D93-914F-427D-B624-552C661E3F1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3A4DA7-7F2D-4C30-B538-7E88C88E5CA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Организующая комиссия</a:t>
          </a:r>
          <a:endParaRPr lang="ru-RU" sz="105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445842-F6AE-425A-B166-78976AFF7100}" type="parTrans" cxnId="{87792C7A-60F4-4E4D-9EFC-D2D9E7A3BD88}">
      <dgm:prSet/>
      <dgm:spPr/>
      <dgm:t>
        <a:bodyPr/>
        <a:lstStyle/>
        <a:p>
          <a:endParaRPr lang="ru-RU"/>
        </a:p>
      </dgm:t>
    </dgm:pt>
    <dgm:pt modelId="{99C02FA9-8069-432E-A3F4-0C9AD158BFD0}" type="sibTrans" cxnId="{87792C7A-60F4-4E4D-9EFC-D2D9E7A3BD88}">
      <dgm:prSet/>
      <dgm:spPr/>
      <dgm:t>
        <a:bodyPr/>
        <a:lstStyle/>
        <a:p>
          <a:endParaRPr lang="ru-RU"/>
        </a:p>
      </dgm:t>
    </dgm:pt>
    <dgm:pt modelId="{C0AF0584-C887-4170-82C8-1515E49C4DBE}">
      <dgm:prSet phldrT="[Текст]"/>
      <dgm:spPr/>
      <dgm:t>
        <a:bodyPr/>
        <a:lstStyle/>
        <a:p>
          <a:r>
            <a:rPr lang="ru-RU" dirty="0" smtClean="0"/>
            <a:t>Формально – всегда комиссия муниципального образования (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ИКМО</a:t>
          </a:r>
          <a:r>
            <a:rPr lang="ru-RU" dirty="0" smtClean="0"/>
            <a:t>)</a:t>
          </a:r>
          <a:endParaRPr lang="ru-RU" dirty="0"/>
        </a:p>
      </dgm:t>
    </dgm:pt>
    <dgm:pt modelId="{F9852D18-6A46-4422-BE08-27F05240B3E1}" type="parTrans" cxnId="{81771209-4AB2-4CB8-B5AA-F1623862D960}">
      <dgm:prSet/>
      <dgm:spPr/>
      <dgm:t>
        <a:bodyPr/>
        <a:lstStyle/>
        <a:p>
          <a:endParaRPr lang="ru-RU"/>
        </a:p>
      </dgm:t>
    </dgm:pt>
    <dgm:pt modelId="{E32418FE-046D-496F-B8C1-61CEC3445C0D}" type="sibTrans" cxnId="{81771209-4AB2-4CB8-B5AA-F1623862D960}">
      <dgm:prSet/>
      <dgm:spPr/>
      <dgm:t>
        <a:bodyPr/>
        <a:lstStyle/>
        <a:p>
          <a:endParaRPr lang="ru-RU"/>
        </a:p>
      </dgm:t>
    </dgm:pt>
    <dgm:pt modelId="{21121398-15DC-4362-A639-25B82E1FEBA3}">
      <dgm:prSet phldrT="[Текст]"/>
      <dgm:spPr/>
      <dgm:t>
        <a:bodyPr/>
        <a:lstStyle/>
        <a:p>
          <a:r>
            <a:rPr lang="ru-RU" dirty="0" smtClean="0"/>
            <a:t>Реально – может быть ТИК, которой переданы полномочия ИКМО</a:t>
          </a:r>
          <a:endParaRPr lang="ru-RU" dirty="0"/>
        </a:p>
      </dgm:t>
    </dgm:pt>
    <dgm:pt modelId="{A1C529E9-B304-44B6-B1B5-3D9C244DE4EF}" type="parTrans" cxnId="{210C7519-D635-4F5A-B1BB-AF6AF44AC565}">
      <dgm:prSet/>
      <dgm:spPr/>
      <dgm:t>
        <a:bodyPr/>
        <a:lstStyle/>
        <a:p>
          <a:endParaRPr lang="ru-RU"/>
        </a:p>
      </dgm:t>
    </dgm:pt>
    <dgm:pt modelId="{C25204DE-37E2-4F00-A5D7-048185231E36}" type="sibTrans" cxnId="{210C7519-D635-4F5A-B1BB-AF6AF44AC565}">
      <dgm:prSet/>
      <dgm:spPr/>
      <dgm:t>
        <a:bodyPr/>
        <a:lstStyle/>
        <a:p>
          <a:endParaRPr lang="ru-RU"/>
        </a:p>
      </dgm:t>
    </dgm:pt>
    <dgm:pt modelId="{BC150938-3B63-4CDB-9D11-F645BF37555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Факультативный уровень</a:t>
          </a:r>
          <a:r>
            <a:rPr lang="ru-RU" dirty="0" smtClean="0"/>
            <a:t>: промежуточные комиссии</a:t>
          </a:r>
          <a:endParaRPr lang="ru-RU" dirty="0"/>
        </a:p>
      </dgm:t>
    </dgm:pt>
    <dgm:pt modelId="{DC5212A7-0310-478D-A8DC-AB08D03DD9C3}" type="parTrans" cxnId="{5713B5F8-556B-4420-9C3D-44258B0A238E}">
      <dgm:prSet/>
      <dgm:spPr/>
      <dgm:t>
        <a:bodyPr/>
        <a:lstStyle/>
        <a:p>
          <a:endParaRPr lang="ru-RU"/>
        </a:p>
      </dgm:t>
    </dgm:pt>
    <dgm:pt modelId="{696DACE2-0D2F-40CB-813D-FC6E61F5C6CF}" type="sibTrans" cxnId="{5713B5F8-556B-4420-9C3D-44258B0A238E}">
      <dgm:prSet/>
      <dgm:spPr/>
      <dgm:t>
        <a:bodyPr/>
        <a:lstStyle/>
        <a:p>
          <a:endParaRPr lang="ru-RU"/>
        </a:p>
      </dgm:t>
    </dgm:pt>
    <dgm:pt modelId="{B06D0F2D-2A28-477E-9186-CD0DCAED2261}">
      <dgm:prSet phldrT="[Текст]"/>
      <dgm:spPr/>
      <dgm:t>
        <a:bodyPr/>
        <a:lstStyle/>
        <a:p>
          <a:r>
            <a:rPr lang="ru-RU" dirty="0" smtClean="0"/>
            <a:t>Состоит из ТИК или из ОИК, или из тех и других</a:t>
          </a:r>
          <a:endParaRPr lang="ru-RU" dirty="0"/>
        </a:p>
      </dgm:t>
    </dgm:pt>
    <dgm:pt modelId="{1EB5F002-6C29-465E-A289-52072D1D97EF}" type="parTrans" cxnId="{283B8FB5-A3BC-4B27-A656-B33BE62FCAB7}">
      <dgm:prSet/>
      <dgm:spPr/>
      <dgm:t>
        <a:bodyPr/>
        <a:lstStyle/>
        <a:p>
          <a:endParaRPr lang="ru-RU"/>
        </a:p>
      </dgm:t>
    </dgm:pt>
    <dgm:pt modelId="{CF144AF7-4576-4C87-BB08-0279F0CCB661}" type="sibTrans" cxnId="{283B8FB5-A3BC-4B27-A656-B33BE62FCAB7}">
      <dgm:prSet/>
      <dgm:spPr/>
      <dgm:t>
        <a:bodyPr/>
        <a:lstStyle/>
        <a:p>
          <a:endParaRPr lang="ru-RU"/>
        </a:p>
      </dgm:t>
    </dgm:pt>
    <dgm:pt modelId="{3E3A777B-FA93-4DE8-B557-6CCA2D7EB9D1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Участковые комиссии</a:t>
          </a:r>
          <a:endParaRPr lang="ru-RU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4E5C6A-65D3-4F53-B023-4C0605894B3B}" type="parTrans" cxnId="{8489DD90-C359-445F-A258-C736BB46E5A9}">
      <dgm:prSet/>
      <dgm:spPr/>
      <dgm:t>
        <a:bodyPr/>
        <a:lstStyle/>
        <a:p>
          <a:endParaRPr lang="ru-RU"/>
        </a:p>
      </dgm:t>
    </dgm:pt>
    <dgm:pt modelId="{20A4FF1E-4F26-4280-A414-23B2B61AC174}" type="sibTrans" cxnId="{8489DD90-C359-445F-A258-C736BB46E5A9}">
      <dgm:prSet/>
      <dgm:spPr/>
      <dgm:t>
        <a:bodyPr/>
        <a:lstStyle/>
        <a:p>
          <a:endParaRPr lang="ru-RU"/>
        </a:p>
      </dgm:t>
    </dgm:pt>
    <dgm:pt modelId="{C08661C9-0D12-4237-A38F-B5B8D33F6727}">
      <dgm:prSet phldrT="[Текст]"/>
      <dgm:spPr/>
      <dgm:t>
        <a:bodyPr/>
        <a:lstStyle/>
        <a:p>
          <a:r>
            <a:rPr lang="ru-RU" dirty="0" smtClean="0"/>
            <a:t>Образуются всегда. До 2012 года образовывались под каждые выборы, в дальнейшем, по-видимому, будут образовываться раз в 5 лет.</a:t>
          </a:r>
          <a:endParaRPr lang="ru-RU" dirty="0"/>
        </a:p>
      </dgm:t>
    </dgm:pt>
    <dgm:pt modelId="{FBCB7750-4E8D-497A-9D5E-6C300344FEE6}" type="parTrans" cxnId="{9063235B-258B-4662-8103-AB1B21740B4B}">
      <dgm:prSet/>
      <dgm:spPr/>
      <dgm:t>
        <a:bodyPr/>
        <a:lstStyle/>
        <a:p>
          <a:endParaRPr lang="ru-RU"/>
        </a:p>
      </dgm:t>
    </dgm:pt>
    <dgm:pt modelId="{2EFCE325-02EF-4E51-AD10-0D2F30A6B65A}" type="sibTrans" cxnId="{9063235B-258B-4662-8103-AB1B21740B4B}">
      <dgm:prSet/>
      <dgm:spPr/>
      <dgm:t>
        <a:bodyPr/>
        <a:lstStyle/>
        <a:p>
          <a:endParaRPr lang="ru-RU"/>
        </a:p>
      </dgm:t>
    </dgm:pt>
    <dgm:pt modelId="{39688EA0-F190-470F-8A08-1373AB3B7EAD}">
      <dgm:prSet phldrT="[Текст]" phldr="1"/>
      <dgm:spPr/>
      <dgm:t>
        <a:bodyPr/>
        <a:lstStyle/>
        <a:p>
          <a:endParaRPr lang="ru-RU" dirty="0"/>
        </a:p>
      </dgm:t>
    </dgm:pt>
    <dgm:pt modelId="{4E806F5A-4783-4EB0-BFFC-CC3F98FC184E}" type="parTrans" cxnId="{20F59447-09C0-46F4-A0F2-8CF4EF164164}">
      <dgm:prSet/>
      <dgm:spPr/>
      <dgm:t>
        <a:bodyPr/>
        <a:lstStyle/>
        <a:p>
          <a:endParaRPr lang="ru-RU"/>
        </a:p>
      </dgm:t>
    </dgm:pt>
    <dgm:pt modelId="{6D45D522-3163-4EA4-BFB1-9E4921EAF486}" type="sibTrans" cxnId="{20F59447-09C0-46F4-A0F2-8CF4EF164164}">
      <dgm:prSet/>
      <dgm:spPr/>
      <dgm:t>
        <a:bodyPr/>
        <a:lstStyle/>
        <a:p>
          <a:endParaRPr lang="ru-RU"/>
        </a:p>
      </dgm:t>
    </dgm:pt>
    <dgm:pt modelId="{95945439-E956-4246-B281-0CD985FC9833}">
      <dgm:prSet phldrT="[Текст]"/>
      <dgm:spPr/>
      <dgm:t>
        <a:bodyPr/>
        <a:lstStyle/>
        <a:p>
          <a:r>
            <a:rPr lang="ru-RU" dirty="0" smtClean="0"/>
            <a:t>Эта комиссия регистрирует списки кандидатов (при пропорциональной системе)</a:t>
          </a:r>
          <a:endParaRPr lang="ru-RU" dirty="0"/>
        </a:p>
      </dgm:t>
    </dgm:pt>
    <dgm:pt modelId="{4B8EEC80-5F5C-4FA0-AEF5-DCA8C970641C}" type="parTrans" cxnId="{F372287C-88AB-4BA7-B83E-79BA529A1F7A}">
      <dgm:prSet/>
      <dgm:spPr/>
      <dgm:t>
        <a:bodyPr/>
        <a:lstStyle/>
        <a:p>
          <a:endParaRPr lang="ru-RU"/>
        </a:p>
      </dgm:t>
    </dgm:pt>
    <dgm:pt modelId="{25C4A76C-1FDA-40CA-B6BE-6A00B495D3CB}" type="sibTrans" cxnId="{F372287C-88AB-4BA7-B83E-79BA529A1F7A}">
      <dgm:prSet/>
      <dgm:spPr/>
      <dgm:t>
        <a:bodyPr/>
        <a:lstStyle/>
        <a:p>
          <a:endParaRPr lang="ru-RU"/>
        </a:p>
      </dgm:t>
    </dgm:pt>
    <dgm:pt modelId="{11D9CB3C-46DD-4D3F-9E53-C05D4D609A28}">
      <dgm:prSet phldrT="[Текст]"/>
      <dgm:spPr/>
      <dgm:t>
        <a:bodyPr/>
        <a:lstStyle/>
        <a:p>
          <a:r>
            <a:rPr lang="ru-RU" dirty="0" smtClean="0"/>
            <a:t>Полномочия ОИК могут быть переданы ТИК или ИКМО</a:t>
          </a:r>
          <a:endParaRPr lang="ru-RU" dirty="0"/>
        </a:p>
      </dgm:t>
    </dgm:pt>
    <dgm:pt modelId="{6D6589D3-A157-4F1C-9006-10D6B390AD8D}" type="parTrans" cxnId="{F8114367-2E1F-4B31-87FF-DA202CF36CFB}">
      <dgm:prSet/>
      <dgm:spPr/>
      <dgm:t>
        <a:bodyPr/>
        <a:lstStyle/>
        <a:p>
          <a:endParaRPr lang="ru-RU"/>
        </a:p>
      </dgm:t>
    </dgm:pt>
    <dgm:pt modelId="{7C8E2F1B-34DA-4C88-B38C-13A76FBA698F}" type="sibTrans" cxnId="{F8114367-2E1F-4B31-87FF-DA202CF36CFB}">
      <dgm:prSet/>
      <dgm:spPr/>
      <dgm:t>
        <a:bodyPr/>
        <a:lstStyle/>
        <a:p>
          <a:endParaRPr lang="ru-RU"/>
        </a:p>
      </dgm:t>
    </dgm:pt>
    <dgm:pt modelId="{F077BD66-69AF-4C62-A75D-27D2F8BA1FC6}">
      <dgm:prSet phldrT="[Текст]"/>
      <dgm:spPr/>
      <dgm:t>
        <a:bodyPr/>
        <a:lstStyle/>
        <a:p>
          <a:r>
            <a:rPr lang="ru-RU" dirty="0" smtClean="0"/>
            <a:t>Регистрация кандидатов по мажоритарным округам осуществляется в ОИК (или в комиссиях, которым переданы их полномочия)</a:t>
          </a:r>
          <a:endParaRPr lang="ru-RU" dirty="0"/>
        </a:p>
      </dgm:t>
    </dgm:pt>
    <dgm:pt modelId="{546664C8-4E35-495B-9486-00D51A285084}" type="parTrans" cxnId="{A229162D-498B-44B8-B413-4C0139BE232E}">
      <dgm:prSet/>
      <dgm:spPr/>
      <dgm:t>
        <a:bodyPr/>
        <a:lstStyle/>
        <a:p>
          <a:endParaRPr lang="ru-RU"/>
        </a:p>
      </dgm:t>
    </dgm:pt>
    <dgm:pt modelId="{786F1275-069C-49C1-A13A-774C9468A314}" type="sibTrans" cxnId="{A229162D-498B-44B8-B413-4C0139BE232E}">
      <dgm:prSet/>
      <dgm:spPr/>
      <dgm:t>
        <a:bodyPr/>
        <a:lstStyle/>
        <a:p>
          <a:endParaRPr lang="ru-RU"/>
        </a:p>
      </dgm:t>
    </dgm:pt>
    <dgm:pt modelId="{5914A276-C144-44D1-B7A8-9A7FE4D9748E}">
      <dgm:prSet phldrT="[Текст]"/>
      <dgm:spPr/>
      <dgm:t>
        <a:bodyPr/>
        <a:lstStyle/>
        <a:p>
          <a:r>
            <a:rPr lang="ru-RU" dirty="0" smtClean="0"/>
            <a:t>Этот уровень существует для крупных городских муниципальных образований </a:t>
          </a:r>
          <a:endParaRPr lang="ru-RU" dirty="0"/>
        </a:p>
      </dgm:t>
    </dgm:pt>
    <dgm:pt modelId="{3FF90A68-FA10-4AB2-80B8-0C5DD9608376}" type="parTrans" cxnId="{E348E9D3-7CA2-413E-9416-EE4A52EC7658}">
      <dgm:prSet/>
      <dgm:spPr/>
      <dgm:t>
        <a:bodyPr/>
        <a:lstStyle/>
        <a:p>
          <a:endParaRPr lang="ru-RU"/>
        </a:p>
      </dgm:t>
    </dgm:pt>
    <dgm:pt modelId="{3F28EDA3-3D1C-4610-938F-A37EA8BFD605}" type="sibTrans" cxnId="{E348E9D3-7CA2-413E-9416-EE4A52EC7658}">
      <dgm:prSet/>
      <dgm:spPr/>
      <dgm:t>
        <a:bodyPr/>
        <a:lstStyle/>
        <a:p>
          <a:endParaRPr lang="ru-RU"/>
        </a:p>
      </dgm:t>
    </dgm:pt>
    <dgm:pt modelId="{147EEBCE-01E6-4950-9343-333D6E8729EA}">
      <dgm:prSet phldrT="[Текст]"/>
      <dgm:spPr/>
      <dgm:t>
        <a:bodyPr/>
        <a:lstStyle/>
        <a:p>
          <a:r>
            <a:rPr lang="ru-RU" dirty="0" smtClean="0"/>
            <a:t>Для очень крупных муниципальных образований может содержать два уровня: ТИК</a:t>
          </a:r>
          <a:r>
            <a:rPr lang="ru-RU" dirty="0" smtClean="0">
              <a:sym typeface="Wingdings" pitchFamily="2" charset="2"/>
            </a:rPr>
            <a:t></a:t>
          </a:r>
          <a:r>
            <a:rPr lang="ru-RU" dirty="0" smtClean="0"/>
            <a:t>ОИК</a:t>
          </a:r>
          <a:endParaRPr lang="ru-RU" dirty="0"/>
        </a:p>
      </dgm:t>
    </dgm:pt>
    <dgm:pt modelId="{BFF3C1AE-E540-4A3D-9F7B-1B963F988E08}" type="parTrans" cxnId="{6FAFF64D-52B1-4250-9520-E7A9BF261B40}">
      <dgm:prSet/>
      <dgm:spPr/>
      <dgm:t>
        <a:bodyPr/>
        <a:lstStyle/>
        <a:p>
          <a:endParaRPr lang="ru-RU"/>
        </a:p>
      </dgm:t>
    </dgm:pt>
    <dgm:pt modelId="{C6EB537E-E1EF-45E5-B79D-CD152903C2C9}" type="sibTrans" cxnId="{6FAFF64D-52B1-4250-9520-E7A9BF261B40}">
      <dgm:prSet/>
      <dgm:spPr/>
      <dgm:t>
        <a:bodyPr/>
        <a:lstStyle/>
        <a:p>
          <a:endParaRPr lang="ru-RU"/>
        </a:p>
      </dgm:t>
    </dgm:pt>
    <dgm:pt modelId="{96AC2275-534D-48F1-B8EB-468FF057F9A7}" type="pres">
      <dgm:prSet presAssocID="{5C2B0D93-914F-427D-B624-552C661E3F15}" presName="linearFlow" presStyleCnt="0">
        <dgm:presLayoutVars>
          <dgm:dir/>
          <dgm:animLvl val="lvl"/>
          <dgm:resizeHandles val="exact"/>
        </dgm:presLayoutVars>
      </dgm:prSet>
      <dgm:spPr/>
    </dgm:pt>
    <dgm:pt modelId="{177D7675-8629-4321-A7BC-11B8B94DB30C}" type="pres">
      <dgm:prSet presAssocID="{EC3A4DA7-7F2D-4C30-B538-7E88C88E5CAD}" presName="composite" presStyleCnt="0"/>
      <dgm:spPr/>
    </dgm:pt>
    <dgm:pt modelId="{C5F90BF5-65EE-4464-B5B7-D2AFCF578073}" type="pres">
      <dgm:prSet presAssocID="{EC3A4DA7-7F2D-4C30-B538-7E88C88E5CA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8512A7E-4E4B-460C-97A0-114A5CDCBAE5}" type="pres">
      <dgm:prSet presAssocID="{EC3A4DA7-7F2D-4C30-B538-7E88C88E5CA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7F2967-6416-4CE3-91BA-1E7EBE4EAC96}" type="pres">
      <dgm:prSet presAssocID="{99C02FA9-8069-432E-A3F4-0C9AD158BFD0}" presName="sp" presStyleCnt="0"/>
      <dgm:spPr/>
    </dgm:pt>
    <dgm:pt modelId="{67DDCF29-8E98-4650-8ABA-89E79537DD02}" type="pres">
      <dgm:prSet presAssocID="{BC150938-3B63-4CDB-9D11-F645BF37555E}" presName="composite" presStyleCnt="0"/>
      <dgm:spPr/>
    </dgm:pt>
    <dgm:pt modelId="{CAFC09E6-E4ED-4810-8205-6B3D85E767FC}" type="pres">
      <dgm:prSet presAssocID="{BC150938-3B63-4CDB-9D11-F645BF37555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212BB-9AEF-4DE8-8CA2-8A823983D5C5}" type="pres">
      <dgm:prSet presAssocID="{BC150938-3B63-4CDB-9D11-F645BF37555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BE028-0C85-44CF-84D9-7BE6D5E2887B}" type="pres">
      <dgm:prSet presAssocID="{696DACE2-0D2F-40CB-813D-FC6E61F5C6CF}" presName="sp" presStyleCnt="0"/>
      <dgm:spPr/>
    </dgm:pt>
    <dgm:pt modelId="{655EA758-B5A7-4B09-ABB7-13CD28B2598F}" type="pres">
      <dgm:prSet presAssocID="{3E3A777B-FA93-4DE8-B557-6CCA2D7EB9D1}" presName="composite" presStyleCnt="0"/>
      <dgm:spPr/>
    </dgm:pt>
    <dgm:pt modelId="{FA6B2A20-FD09-4A70-86B8-EBEDBCF9963E}" type="pres">
      <dgm:prSet presAssocID="{3E3A777B-FA93-4DE8-B557-6CCA2D7EB9D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9F6E4-D142-458B-BC64-F719956D5030}" type="pres">
      <dgm:prSet presAssocID="{3E3A777B-FA93-4DE8-B557-6CCA2D7EB9D1}" presName="descendantText" presStyleLbl="alignAcc1" presStyleIdx="2" presStyleCnt="3" custLinFactNeighborX="177" custLinFactNeighborY="-13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69A56-DEB0-440F-B902-601052D9CABE}" type="presOf" srcId="{5914A276-C144-44D1-B7A8-9A7FE4D9748E}" destId="{6BD212BB-9AEF-4DE8-8CA2-8A823983D5C5}" srcOrd="0" destOrd="0" presId="urn:microsoft.com/office/officeart/2005/8/layout/chevron2"/>
    <dgm:cxn modelId="{2C52E50B-B9B1-405D-A482-98940C8D21A2}" type="presOf" srcId="{95945439-E956-4246-B281-0CD985FC9833}" destId="{58512A7E-4E4B-460C-97A0-114A5CDCBAE5}" srcOrd="0" destOrd="2" presId="urn:microsoft.com/office/officeart/2005/8/layout/chevron2"/>
    <dgm:cxn modelId="{85AC7764-F789-4262-8E7D-347C0DFCE69A}" type="presOf" srcId="{F077BD66-69AF-4C62-A75D-27D2F8BA1FC6}" destId="{6BD212BB-9AEF-4DE8-8CA2-8A823983D5C5}" srcOrd="0" destOrd="4" presId="urn:microsoft.com/office/officeart/2005/8/layout/chevron2"/>
    <dgm:cxn modelId="{201B0A80-F4F4-4FF8-8248-9E7A11A169B4}" type="presOf" srcId="{5C2B0D93-914F-427D-B624-552C661E3F15}" destId="{96AC2275-534D-48F1-B8EB-468FF057F9A7}" srcOrd="0" destOrd="0" presId="urn:microsoft.com/office/officeart/2005/8/layout/chevron2"/>
    <dgm:cxn modelId="{223DB1AC-6900-4A5E-9BA0-C4CF2ECD9C74}" type="presOf" srcId="{EC3A4DA7-7F2D-4C30-B538-7E88C88E5CAD}" destId="{C5F90BF5-65EE-4464-B5B7-D2AFCF578073}" srcOrd="0" destOrd="0" presId="urn:microsoft.com/office/officeart/2005/8/layout/chevron2"/>
    <dgm:cxn modelId="{210C7519-D635-4F5A-B1BB-AF6AF44AC565}" srcId="{EC3A4DA7-7F2D-4C30-B538-7E88C88E5CAD}" destId="{21121398-15DC-4362-A639-25B82E1FEBA3}" srcOrd="1" destOrd="0" parTransId="{A1C529E9-B304-44B6-B1B5-3D9C244DE4EF}" sibTransId="{C25204DE-37E2-4F00-A5D7-048185231E36}"/>
    <dgm:cxn modelId="{C216FE58-F9DC-4944-83C6-0268554D0D94}" type="presOf" srcId="{39688EA0-F190-470F-8A08-1373AB3B7EAD}" destId="{1849F6E4-D142-458B-BC64-F719956D5030}" srcOrd="0" destOrd="1" presId="urn:microsoft.com/office/officeart/2005/8/layout/chevron2"/>
    <dgm:cxn modelId="{8489DD90-C359-445F-A258-C736BB46E5A9}" srcId="{5C2B0D93-914F-427D-B624-552C661E3F15}" destId="{3E3A777B-FA93-4DE8-B557-6CCA2D7EB9D1}" srcOrd="2" destOrd="0" parTransId="{234E5C6A-65D3-4F53-B023-4C0605894B3B}" sibTransId="{20A4FF1E-4F26-4280-A414-23B2B61AC174}"/>
    <dgm:cxn modelId="{E8424AA0-353F-4EC8-B622-2E66BB32DACC}" type="presOf" srcId="{C0AF0584-C887-4170-82C8-1515E49C4DBE}" destId="{58512A7E-4E4B-460C-97A0-114A5CDCBAE5}" srcOrd="0" destOrd="0" presId="urn:microsoft.com/office/officeart/2005/8/layout/chevron2"/>
    <dgm:cxn modelId="{F372287C-88AB-4BA7-B83E-79BA529A1F7A}" srcId="{EC3A4DA7-7F2D-4C30-B538-7E88C88E5CAD}" destId="{95945439-E956-4246-B281-0CD985FC9833}" srcOrd="2" destOrd="0" parTransId="{4B8EEC80-5F5C-4FA0-AEF5-DCA8C970641C}" sibTransId="{25C4A76C-1FDA-40CA-B6BE-6A00B495D3CB}"/>
    <dgm:cxn modelId="{81771209-4AB2-4CB8-B5AA-F1623862D960}" srcId="{EC3A4DA7-7F2D-4C30-B538-7E88C88E5CAD}" destId="{C0AF0584-C887-4170-82C8-1515E49C4DBE}" srcOrd="0" destOrd="0" parTransId="{F9852D18-6A46-4422-BE08-27F05240B3E1}" sibTransId="{E32418FE-046D-496F-B8C1-61CEC3445C0D}"/>
    <dgm:cxn modelId="{D510877B-2B66-43C4-BF47-02835D1B4ABB}" type="presOf" srcId="{147EEBCE-01E6-4950-9343-333D6E8729EA}" destId="{6BD212BB-9AEF-4DE8-8CA2-8A823983D5C5}" srcOrd="0" destOrd="1" presId="urn:microsoft.com/office/officeart/2005/8/layout/chevron2"/>
    <dgm:cxn modelId="{0BE323D7-A12C-4541-BD0F-EE6F2C249ED4}" type="presOf" srcId="{11D9CB3C-46DD-4D3F-9E53-C05D4D609A28}" destId="{6BD212BB-9AEF-4DE8-8CA2-8A823983D5C5}" srcOrd="0" destOrd="3" presId="urn:microsoft.com/office/officeart/2005/8/layout/chevron2"/>
    <dgm:cxn modelId="{E348E9D3-7CA2-413E-9416-EE4A52EC7658}" srcId="{BC150938-3B63-4CDB-9D11-F645BF37555E}" destId="{5914A276-C144-44D1-B7A8-9A7FE4D9748E}" srcOrd="0" destOrd="0" parTransId="{3FF90A68-FA10-4AB2-80B8-0C5DD9608376}" sibTransId="{3F28EDA3-3D1C-4610-938F-A37EA8BFD605}"/>
    <dgm:cxn modelId="{E68A385C-FED5-41BB-A75C-9B3616454E99}" type="presOf" srcId="{BC150938-3B63-4CDB-9D11-F645BF37555E}" destId="{CAFC09E6-E4ED-4810-8205-6B3D85E767FC}" srcOrd="0" destOrd="0" presId="urn:microsoft.com/office/officeart/2005/8/layout/chevron2"/>
    <dgm:cxn modelId="{283B8FB5-A3BC-4B27-A656-B33BE62FCAB7}" srcId="{BC150938-3B63-4CDB-9D11-F645BF37555E}" destId="{B06D0F2D-2A28-477E-9186-CD0DCAED2261}" srcOrd="2" destOrd="0" parTransId="{1EB5F002-6C29-465E-A289-52072D1D97EF}" sibTransId="{CF144AF7-4576-4C87-BB08-0279F0CCB661}"/>
    <dgm:cxn modelId="{20F59447-09C0-46F4-A0F2-8CF4EF164164}" srcId="{3E3A777B-FA93-4DE8-B557-6CCA2D7EB9D1}" destId="{39688EA0-F190-470F-8A08-1373AB3B7EAD}" srcOrd="1" destOrd="0" parTransId="{4E806F5A-4783-4EB0-BFFC-CC3F98FC184E}" sibTransId="{6D45D522-3163-4EA4-BFB1-9E4921EAF486}"/>
    <dgm:cxn modelId="{A12A7587-6A3E-47D7-AAC2-B687FCCA5C1C}" type="presOf" srcId="{C08661C9-0D12-4237-A38F-B5B8D33F6727}" destId="{1849F6E4-D142-458B-BC64-F719956D5030}" srcOrd="0" destOrd="0" presId="urn:microsoft.com/office/officeart/2005/8/layout/chevron2"/>
    <dgm:cxn modelId="{A229162D-498B-44B8-B413-4C0139BE232E}" srcId="{BC150938-3B63-4CDB-9D11-F645BF37555E}" destId="{F077BD66-69AF-4C62-A75D-27D2F8BA1FC6}" srcOrd="4" destOrd="0" parTransId="{546664C8-4E35-495B-9486-00D51A285084}" sibTransId="{786F1275-069C-49C1-A13A-774C9468A314}"/>
    <dgm:cxn modelId="{F8114367-2E1F-4B31-87FF-DA202CF36CFB}" srcId="{BC150938-3B63-4CDB-9D11-F645BF37555E}" destId="{11D9CB3C-46DD-4D3F-9E53-C05D4D609A28}" srcOrd="3" destOrd="0" parTransId="{6D6589D3-A157-4F1C-9006-10D6B390AD8D}" sibTransId="{7C8E2F1B-34DA-4C88-B38C-13A76FBA698F}"/>
    <dgm:cxn modelId="{FF8BB676-44BA-4A46-BB77-A3B67C4CA312}" type="presOf" srcId="{21121398-15DC-4362-A639-25B82E1FEBA3}" destId="{58512A7E-4E4B-460C-97A0-114A5CDCBAE5}" srcOrd="0" destOrd="1" presId="urn:microsoft.com/office/officeart/2005/8/layout/chevron2"/>
    <dgm:cxn modelId="{0A02E88D-85DA-4A1E-B79F-C8A92C516E3F}" type="presOf" srcId="{3E3A777B-FA93-4DE8-B557-6CCA2D7EB9D1}" destId="{FA6B2A20-FD09-4A70-86B8-EBEDBCF9963E}" srcOrd="0" destOrd="0" presId="urn:microsoft.com/office/officeart/2005/8/layout/chevron2"/>
    <dgm:cxn modelId="{9063235B-258B-4662-8103-AB1B21740B4B}" srcId="{3E3A777B-FA93-4DE8-B557-6CCA2D7EB9D1}" destId="{C08661C9-0D12-4237-A38F-B5B8D33F6727}" srcOrd="0" destOrd="0" parTransId="{FBCB7750-4E8D-497A-9D5E-6C300344FEE6}" sibTransId="{2EFCE325-02EF-4E51-AD10-0D2F30A6B65A}"/>
    <dgm:cxn modelId="{87792C7A-60F4-4E4D-9EFC-D2D9E7A3BD88}" srcId="{5C2B0D93-914F-427D-B624-552C661E3F15}" destId="{EC3A4DA7-7F2D-4C30-B538-7E88C88E5CAD}" srcOrd="0" destOrd="0" parTransId="{AD445842-F6AE-425A-B166-78976AFF7100}" sibTransId="{99C02FA9-8069-432E-A3F4-0C9AD158BFD0}"/>
    <dgm:cxn modelId="{5713B5F8-556B-4420-9C3D-44258B0A238E}" srcId="{5C2B0D93-914F-427D-B624-552C661E3F15}" destId="{BC150938-3B63-4CDB-9D11-F645BF37555E}" srcOrd="1" destOrd="0" parTransId="{DC5212A7-0310-478D-A8DC-AB08D03DD9C3}" sibTransId="{696DACE2-0D2F-40CB-813D-FC6E61F5C6CF}"/>
    <dgm:cxn modelId="{6FAFF64D-52B1-4250-9520-E7A9BF261B40}" srcId="{BC150938-3B63-4CDB-9D11-F645BF37555E}" destId="{147EEBCE-01E6-4950-9343-333D6E8729EA}" srcOrd="1" destOrd="0" parTransId="{BFF3C1AE-E540-4A3D-9F7B-1B963F988E08}" sibTransId="{C6EB537E-E1EF-45E5-B79D-CD152903C2C9}"/>
    <dgm:cxn modelId="{A83B3305-DC8D-4663-926E-EE010A09E38C}" type="presOf" srcId="{B06D0F2D-2A28-477E-9186-CD0DCAED2261}" destId="{6BD212BB-9AEF-4DE8-8CA2-8A823983D5C5}" srcOrd="0" destOrd="2" presId="urn:microsoft.com/office/officeart/2005/8/layout/chevron2"/>
    <dgm:cxn modelId="{EE9E95A2-122A-4E57-82CB-94AA24A11312}" type="presParOf" srcId="{96AC2275-534D-48F1-B8EB-468FF057F9A7}" destId="{177D7675-8629-4321-A7BC-11B8B94DB30C}" srcOrd="0" destOrd="0" presId="urn:microsoft.com/office/officeart/2005/8/layout/chevron2"/>
    <dgm:cxn modelId="{B560A4AD-034F-47B7-B2C6-315BBDEEE7B3}" type="presParOf" srcId="{177D7675-8629-4321-A7BC-11B8B94DB30C}" destId="{C5F90BF5-65EE-4464-B5B7-D2AFCF578073}" srcOrd="0" destOrd="0" presId="urn:microsoft.com/office/officeart/2005/8/layout/chevron2"/>
    <dgm:cxn modelId="{690A9CE5-F561-4D74-817B-E14D7CB4EEEA}" type="presParOf" srcId="{177D7675-8629-4321-A7BC-11B8B94DB30C}" destId="{58512A7E-4E4B-460C-97A0-114A5CDCBAE5}" srcOrd="1" destOrd="0" presId="urn:microsoft.com/office/officeart/2005/8/layout/chevron2"/>
    <dgm:cxn modelId="{49812FA1-D981-4FCB-9941-F6FEAFE121E8}" type="presParOf" srcId="{96AC2275-534D-48F1-B8EB-468FF057F9A7}" destId="{DE7F2967-6416-4CE3-91BA-1E7EBE4EAC96}" srcOrd="1" destOrd="0" presId="urn:microsoft.com/office/officeart/2005/8/layout/chevron2"/>
    <dgm:cxn modelId="{08750454-629A-41D0-81E0-0C360EA6F3A2}" type="presParOf" srcId="{96AC2275-534D-48F1-B8EB-468FF057F9A7}" destId="{67DDCF29-8E98-4650-8ABA-89E79537DD02}" srcOrd="2" destOrd="0" presId="urn:microsoft.com/office/officeart/2005/8/layout/chevron2"/>
    <dgm:cxn modelId="{F3B4BEAB-E904-412E-8A54-7980B91FDDE4}" type="presParOf" srcId="{67DDCF29-8E98-4650-8ABA-89E79537DD02}" destId="{CAFC09E6-E4ED-4810-8205-6B3D85E767FC}" srcOrd="0" destOrd="0" presId="urn:microsoft.com/office/officeart/2005/8/layout/chevron2"/>
    <dgm:cxn modelId="{3E9E199E-049E-40DB-A8D6-96285B88F8B0}" type="presParOf" srcId="{67DDCF29-8E98-4650-8ABA-89E79537DD02}" destId="{6BD212BB-9AEF-4DE8-8CA2-8A823983D5C5}" srcOrd="1" destOrd="0" presId="urn:microsoft.com/office/officeart/2005/8/layout/chevron2"/>
    <dgm:cxn modelId="{23752DCA-7F21-435A-818D-F73DE66890EB}" type="presParOf" srcId="{96AC2275-534D-48F1-B8EB-468FF057F9A7}" destId="{6E4BE028-0C85-44CF-84D9-7BE6D5E2887B}" srcOrd="3" destOrd="0" presId="urn:microsoft.com/office/officeart/2005/8/layout/chevron2"/>
    <dgm:cxn modelId="{DF5D0D62-236C-4072-B3C1-B19EC7D43716}" type="presParOf" srcId="{96AC2275-534D-48F1-B8EB-468FF057F9A7}" destId="{655EA758-B5A7-4B09-ABB7-13CD28B2598F}" srcOrd="4" destOrd="0" presId="urn:microsoft.com/office/officeart/2005/8/layout/chevron2"/>
    <dgm:cxn modelId="{7BD7B406-98BE-42D0-B5E4-7C3A6D4E0BEF}" type="presParOf" srcId="{655EA758-B5A7-4B09-ABB7-13CD28B2598F}" destId="{FA6B2A20-FD09-4A70-86B8-EBEDBCF9963E}" srcOrd="0" destOrd="0" presId="urn:microsoft.com/office/officeart/2005/8/layout/chevron2"/>
    <dgm:cxn modelId="{FC9BA379-6DB9-457D-8FD5-8562BA394A3B}" type="presParOf" srcId="{655EA758-B5A7-4B09-ABB7-13CD28B2598F}" destId="{1849F6E4-D142-458B-BC64-F719956D50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4E2A4D-A815-4F89-96F4-C08F4646C79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4488CD-D117-4425-B846-510B0357F2F3}">
      <dgm:prSet phldrT="[Текст]"/>
      <dgm:spPr/>
      <dgm:t>
        <a:bodyPr/>
        <a:lstStyle/>
        <a:p>
          <a:r>
            <a:rPr lang="ru-RU" dirty="0" smtClean="0"/>
            <a:t>Мажоритарная </a:t>
          </a:r>
          <a:endParaRPr lang="ru-RU" dirty="0"/>
        </a:p>
      </dgm:t>
    </dgm:pt>
    <dgm:pt modelId="{61FC6E23-C75C-42AB-8F0F-8B4378F187FC}" type="parTrans" cxnId="{9B4540CD-D8FC-4E92-90BC-B32F21A3098F}">
      <dgm:prSet/>
      <dgm:spPr/>
      <dgm:t>
        <a:bodyPr/>
        <a:lstStyle/>
        <a:p>
          <a:endParaRPr lang="ru-RU"/>
        </a:p>
      </dgm:t>
    </dgm:pt>
    <dgm:pt modelId="{78BD89AF-39AE-467B-80B3-7D047077B8DD}" type="sibTrans" cxnId="{9B4540CD-D8FC-4E92-90BC-B32F21A3098F}">
      <dgm:prSet/>
      <dgm:spPr/>
      <dgm:t>
        <a:bodyPr/>
        <a:lstStyle/>
        <a:p>
          <a:endParaRPr lang="ru-RU"/>
        </a:p>
      </dgm:t>
    </dgm:pt>
    <dgm:pt modelId="{B9F0ABEC-F2C9-445A-B2D0-CA80563A02E4}">
      <dgm:prSet phldrT="[Текст]"/>
      <dgm:spPr/>
      <dgm:t>
        <a:bodyPr/>
        <a:lstStyle/>
        <a:p>
          <a:r>
            <a:rPr lang="ru-RU" dirty="0" smtClean="0"/>
            <a:t>Пропорциональная</a:t>
          </a:r>
          <a:endParaRPr lang="ru-RU" dirty="0"/>
        </a:p>
      </dgm:t>
    </dgm:pt>
    <dgm:pt modelId="{79749B82-F199-4FF5-BC81-7AFEB439DFA7}" type="parTrans" cxnId="{6D65F061-2636-49AC-B829-0F72662DFF0D}">
      <dgm:prSet/>
      <dgm:spPr/>
      <dgm:t>
        <a:bodyPr/>
        <a:lstStyle/>
        <a:p>
          <a:endParaRPr lang="ru-RU"/>
        </a:p>
      </dgm:t>
    </dgm:pt>
    <dgm:pt modelId="{A5A9BA1C-9938-43C8-A8D6-FDCEC2FF9517}" type="sibTrans" cxnId="{6D65F061-2636-49AC-B829-0F72662DFF0D}">
      <dgm:prSet/>
      <dgm:spPr/>
      <dgm:t>
        <a:bodyPr/>
        <a:lstStyle/>
        <a:p>
          <a:endParaRPr lang="ru-RU"/>
        </a:p>
      </dgm:t>
    </dgm:pt>
    <dgm:pt modelId="{31037441-6381-4F90-8C9D-10B0AB0859FE}">
      <dgm:prSet/>
      <dgm:spPr/>
      <dgm:t>
        <a:bodyPr/>
        <a:lstStyle/>
        <a:p>
          <a:r>
            <a:rPr lang="ru-RU" dirty="0" smtClean="0"/>
            <a:t>Мандаты получают те кандидаты, которые набрали наибольшее число голосов</a:t>
          </a:r>
          <a:endParaRPr lang="ru-RU" dirty="0"/>
        </a:p>
      </dgm:t>
    </dgm:pt>
    <dgm:pt modelId="{957B7DA7-5D92-4CB9-B368-3BDAF529C801}" type="parTrans" cxnId="{AA405DF6-3C50-4AE4-A0E3-E73C61E73959}">
      <dgm:prSet/>
      <dgm:spPr/>
      <dgm:t>
        <a:bodyPr/>
        <a:lstStyle/>
        <a:p>
          <a:endParaRPr lang="ru-RU"/>
        </a:p>
      </dgm:t>
    </dgm:pt>
    <dgm:pt modelId="{84368BD1-8AC9-4A5B-861C-9C0A3622C070}" type="sibTrans" cxnId="{AA405DF6-3C50-4AE4-A0E3-E73C61E73959}">
      <dgm:prSet/>
      <dgm:spPr/>
      <dgm:t>
        <a:bodyPr/>
        <a:lstStyle/>
        <a:p>
          <a:endParaRPr lang="ru-RU"/>
        </a:p>
      </dgm:t>
    </dgm:pt>
    <dgm:pt modelId="{9261E50C-204D-4B6E-91F1-815F9E56E225}">
      <dgm:prSet/>
      <dgm:spPr/>
      <dgm:t>
        <a:bodyPr/>
        <a:lstStyle/>
        <a:p>
          <a:r>
            <a:rPr lang="ru-RU" dirty="0" smtClean="0"/>
            <a:t>Мандаты распределяются </a:t>
          </a:r>
          <a:r>
            <a:rPr lang="ru-RU" dirty="0" smtClean="0"/>
            <a:t>приблизительно пропорционально набранному числу голосов</a:t>
          </a:r>
          <a:endParaRPr lang="ru-RU" dirty="0"/>
        </a:p>
      </dgm:t>
    </dgm:pt>
    <dgm:pt modelId="{0CB46E9C-1AF0-42AF-8AD8-2B76631B3AE7}" type="parTrans" cxnId="{0EDBB4D7-A2F3-4981-8C27-AA264390BCB1}">
      <dgm:prSet/>
      <dgm:spPr/>
    </dgm:pt>
    <dgm:pt modelId="{D4108B0E-9ADA-40FF-848F-99C62D0F96FA}" type="sibTrans" cxnId="{0EDBB4D7-A2F3-4981-8C27-AA264390BCB1}">
      <dgm:prSet/>
      <dgm:spPr/>
    </dgm:pt>
    <dgm:pt modelId="{5E586A0F-48E7-4B7A-866F-CAD1102E2080}">
      <dgm:prSet/>
      <dgm:spPr/>
      <dgm:t>
        <a:bodyPr/>
        <a:lstStyle/>
        <a:p>
          <a:r>
            <a:rPr lang="ru-RU" dirty="0" smtClean="0"/>
            <a:t>Выбор осуществляется между конкретными </a:t>
          </a:r>
          <a:r>
            <a:rPr lang="ru-RU" dirty="0" smtClean="0"/>
            <a:t>кандидатами</a:t>
          </a:r>
          <a:endParaRPr lang="ru-RU" dirty="0"/>
        </a:p>
      </dgm:t>
    </dgm:pt>
    <dgm:pt modelId="{1F10FF3B-1800-4098-A02A-20E121CE15C1}" type="parTrans" cxnId="{DA9B8D8D-EF49-40D3-9C43-27A86128FA9E}">
      <dgm:prSet/>
      <dgm:spPr/>
    </dgm:pt>
    <dgm:pt modelId="{8E338C70-A254-49A6-81F7-D5A017D2D9A8}" type="sibTrans" cxnId="{DA9B8D8D-EF49-40D3-9C43-27A86128FA9E}">
      <dgm:prSet/>
      <dgm:spPr/>
    </dgm:pt>
    <dgm:pt modelId="{3D1A7B5D-3E02-4FBE-BF2A-1210D808D13D}">
      <dgm:prSet/>
      <dgm:spPr/>
      <dgm:t>
        <a:bodyPr/>
        <a:lstStyle/>
        <a:p>
          <a:r>
            <a:rPr lang="ru-RU" dirty="0" smtClean="0"/>
            <a:t>Выбор осуществляется, в первую очередь, между списками кандидатов</a:t>
          </a:r>
          <a:endParaRPr lang="ru-RU" dirty="0"/>
        </a:p>
      </dgm:t>
    </dgm:pt>
    <dgm:pt modelId="{CA5E9A3E-B7B3-4FE5-9D53-80B794F9CF7C}" type="parTrans" cxnId="{29B773A0-00BB-4494-BFEB-F6D3C917DCF1}">
      <dgm:prSet/>
      <dgm:spPr/>
    </dgm:pt>
    <dgm:pt modelId="{3F52FDC6-1EB1-4F70-A857-2BDB3775FA80}" type="sibTrans" cxnId="{29B773A0-00BB-4494-BFEB-F6D3C917DCF1}">
      <dgm:prSet/>
      <dgm:spPr/>
    </dgm:pt>
    <dgm:pt modelId="{D5032FC7-165B-499F-A077-826955C75923}" type="pres">
      <dgm:prSet presAssocID="{924E2A4D-A815-4F89-96F4-C08F4646C79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ABA33-F58A-49E8-B699-E4F07A18741C}" type="pres">
      <dgm:prSet presAssocID="{424488CD-D117-4425-B846-510B0357F2F3}" presName="parentLin" presStyleCnt="0"/>
      <dgm:spPr/>
    </dgm:pt>
    <dgm:pt modelId="{5D99AB5A-57E2-4795-B555-F8377036E08A}" type="pres">
      <dgm:prSet presAssocID="{424488CD-D117-4425-B846-510B0357F2F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67E8D8D-5A80-4D45-9F7E-AF59618301FA}" type="pres">
      <dgm:prSet presAssocID="{424488CD-D117-4425-B846-510B0357F2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D9B7CE-21A2-46C1-9415-A883C2AAF351}" type="pres">
      <dgm:prSet presAssocID="{424488CD-D117-4425-B846-510B0357F2F3}" presName="negativeSpace" presStyleCnt="0"/>
      <dgm:spPr/>
    </dgm:pt>
    <dgm:pt modelId="{CCA65338-032A-4764-91FB-81BE94D89493}" type="pres">
      <dgm:prSet presAssocID="{424488CD-D117-4425-B846-510B0357F2F3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3DA7D-AA83-4064-A582-1F736B7B64DC}" type="pres">
      <dgm:prSet presAssocID="{78BD89AF-39AE-467B-80B3-7D047077B8DD}" presName="spaceBetweenRectangles" presStyleCnt="0"/>
      <dgm:spPr/>
    </dgm:pt>
    <dgm:pt modelId="{F0BE2B58-F5EB-43CC-9CDA-353F87ADA06A}" type="pres">
      <dgm:prSet presAssocID="{B9F0ABEC-F2C9-445A-B2D0-CA80563A02E4}" presName="parentLin" presStyleCnt="0"/>
      <dgm:spPr/>
    </dgm:pt>
    <dgm:pt modelId="{F3A00842-EACD-49EA-8D17-50DFCB6E0A2E}" type="pres">
      <dgm:prSet presAssocID="{B9F0ABEC-F2C9-445A-B2D0-CA80563A02E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753BD47-9430-480E-9F8B-C4324E72AE4A}" type="pres">
      <dgm:prSet presAssocID="{B9F0ABEC-F2C9-445A-B2D0-CA80563A02E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2FD01-EFFB-4DFC-B032-C4D7749AA8DD}" type="pres">
      <dgm:prSet presAssocID="{B9F0ABEC-F2C9-445A-B2D0-CA80563A02E4}" presName="negativeSpace" presStyleCnt="0"/>
      <dgm:spPr/>
    </dgm:pt>
    <dgm:pt modelId="{64E46864-3B11-4EC0-A467-2B0D65DA6984}" type="pres">
      <dgm:prSet presAssocID="{B9F0ABEC-F2C9-445A-B2D0-CA80563A02E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A8DD38-AAE2-4322-9C39-CA526B38107A}" type="presOf" srcId="{31037441-6381-4F90-8C9D-10B0AB0859FE}" destId="{CCA65338-032A-4764-91FB-81BE94D89493}" srcOrd="0" destOrd="0" presId="urn:microsoft.com/office/officeart/2005/8/layout/list1"/>
    <dgm:cxn modelId="{6D65F061-2636-49AC-B829-0F72662DFF0D}" srcId="{924E2A4D-A815-4F89-96F4-C08F4646C795}" destId="{B9F0ABEC-F2C9-445A-B2D0-CA80563A02E4}" srcOrd="1" destOrd="0" parTransId="{79749B82-F199-4FF5-BC81-7AFEB439DFA7}" sibTransId="{A5A9BA1C-9938-43C8-A8D6-FDCEC2FF9517}"/>
    <dgm:cxn modelId="{D8E71D37-6A3E-4CBA-A097-D4AD7FEA3138}" type="presOf" srcId="{B9F0ABEC-F2C9-445A-B2D0-CA80563A02E4}" destId="{1753BD47-9430-480E-9F8B-C4324E72AE4A}" srcOrd="1" destOrd="0" presId="urn:microsoft.com/office/officeart/2005/8/layout/list1"/>
    <dgm:cxn modelId="{323DF25D-DA8A-4456-9D7A-951A5FD4187C}" type="presOf" srcId="{424488CD-D117-4425-B846-510B0357F2F3}" destId="{5D99AB5A-57E2-4795-B555-F8377036E08A}" srcOrd="0" destOrd="0" presId="urn:microsoft.com/office/officeart/2005/8/layout/list1"/>
    <dgm:cxn modelId="{9B4540CD-D8FC-4E92-90BC-B32F21A3098F}" srcId="{924E2A4D-A815-4F89-96F4-C08F4646C795}" destId="{424488CD-D117-4425-B846-510B0357F2F3}" srcOrd="0" destOrd="0" parTransId="{61FC6E23-C75C-42AB-8F0F-8B4378F187FC}" sibTransId="{78BD89AF-39AE-467B-80B3-7D047077B8DD}"/>
    <dgm:cxn modelId="{0EDBB4D7-A2F3-4981-8C27-AA264390BCB1}" srcId="{B9F0ABEC-F2C9-445A-B2D0-CA80563A02E4}" destId="{9261E50C-204D-4B6E-91F1-815F9E56E225}" srcOrd="0" destOrd="0" parTransId="{0CB46E9C-1AF0-42AF-8AD8-2B76631B3AE7}" sibTransId="{D4108B0E-9ADA-40FF-848F-99C62D0F96FA}"/>
    <dgm:cxn modelId="{6B4C4BA0-7F23-4CEE-9EF8-B0DF36ED70DB}" type="presOf" srcId="{9261E50C-204D-4B6E-91F1-815F9E56E225}" destId="{64E46864-3B11-4EC0-A467-2B0D65DA6984}" srcOrd="0" destOrd="0" presId="urn:microsoft.com/office/officeart/2005/8/layout/list1"/>
    <dgm:cxn modelId="{53451CA6-08F1-4948-A18B-327589547020}" type="presOf" srcId="{5E586A0F-48E7-4B7A-866F-CAD1102E2080}" destId="{CCA65338-032A-4764-91FB-81BE94D89493}" srcOrd="0" destOrd="1" presId="urn:microsoft.com/office/officeart/2005/8/layout/list1"/>
    <dgm:cxn modelId="{C21014B0-52F7-4DDF-9E21-B828A4E77497}" type="presOf" srcId="{3D1A7B5D-3E02-4FBE-BF2A-1210D808D13D}" destId="{64E46864-3B11-4EC0-A467-2B0D65DA6984}" srcOrd="0" destOrd="1" presId="urn:microsoft.com/office/officeart/2005/8/layout/list1"/>
    <dgm:cxn modelId="{DA9B8D8D-EF49-40D3-9C43-27A86128FA9E}" srcId="{424488CD-D117-4425-B846-510B0357F2F3}" destId="{5E586A0F-48E7-4B7A-866F-CAD1102E2080}" srcOrd="1" destOrd="0" parTransId="{1F10FF3B-1800-4098-A02A-20E121CE15C1}" sibTransId="{8E338C70-A254-49A6-81F7-D5A017D2D9A8}"/>
    <dgm:cxn modelId="{E57AABA7-CA0D-4BEF-A19E-8BA558E0F5FD}" type="presOf" srcId="{424488CD-D117-4425-B846-510B0357F2F3}" destId="{F67E8D8D-5A80-4D45-9F7E-AF59618301FA}" srcOrd="1" destOrd="0" presId="urn:microsoft.com/office/officeart/2005/8/layout/list1"/>
    <dgm:cxn modelId="{AA405DF6-3C50-4AE4-A0E3-E73C61E73959}" srcId="{424488CD-D117-4425-B846-510B0357F2F3}" destId="{31037441-6381-4F90-8C9D-10B0AB0859FE}" srcOrd="0" destOrd="0" parTransId="{957B7DA7-5D92-4CB9-B368-3BDAF529C801}" sibTransId="{84368BD1-8AC9-4A5B-861C-9C0A3622C070}"/>
    <dgm:cxn modelId="{29B773A0-00BB-4494-BFEB-F6D3C917DCF1}" srcId="{B9F0ABEC-F2C9-445A-B2D0-CA80563A02E4}" destId="{3D1A7B5D-3E02-4FBE-BF2A-1210D808D13D}" srcOrd="1" destOrd="0" parTransId="{CA5E9A3E-B7B3-4FE5-9D53-80B794F9CF7C}" sibTransId="{3F52FDC6-1EB1-4F70-A857-2BDB3775FA80}"/>
    <dgm:cxn modelId="{6CF264DB-FE4B-497B-B399-96570E634197}" type="presOf" srcId="{924E2A4D-A815-4F89-96F4-C08F4646C795}" destId="{D5032FC7-165B-499F-A077-826955C75923}" srcOrd="0" destOrd="0" presId="urn:microsoft.com/office/officeart/2005/8/layout/list1"/>
    <dgm:cxn modelId="{C09561E3-0143-421D-9D3A-DB5728F624D0}" type="presOf" srcId="{B9F0ABEC-F2C9-445A-B2D0-CA80563A02E4}" destId="{F3A00842-EACD-49EA-8D17-50DFCB6E0A2E}" srcOrd="0" destOrd="0" presId="urn:microsoft.com/office/officeart/2005/8/layout/list1"/>
    <dgm:cxn modelId="{8573B407-FE73-4315-B97A-5DD5B669CF1B}" type="presParOf" srcId="{D5032FC7-165B-499F-A077-826955C75923}" destId="{1CEABA33-F58A-49E8-B699-E4F07A18741C}" srcOrd="0" destOrd="0" presId="urn:microsoft.com/office/officeart/2005/8/layout/list1"/>
    <dgm:cxn modelId="{D279B95A-EE2E-4656-8693-FB7CDFBBCD6F}" type="presParOf" srcId="{1CEABA33-F58A-49E8-B699-E4F07A18741C}" destId="{5D99AB5A-57E2-4795-B555-F8377036E08A}" srcOrd="0" destOrd="0" presId="urn:microsoft.com/office/officeart/2005/8/layout/list1"/>
    <dgm:cxn modelId="{F22DB91A-9AFC-43E7-9921-C615EE6E899A}" type="presParOf" srcId="{1CEABA33-F58A-49E8-B699-E4F07A18741C}" destId="{F67E8D8D-5A80-4D45-9F7E-AF59618301FA}" srcOrd="1" destOrd="0" presId="urn:microsoft.com/office/officeart/2005/8/layout/list1"/>
    <dgm:cxn modelId="{81CBBEE2-5950-411B-A5FF-3C94DE9C7DF4}" type="presParOf" srcId="{D5032FC7-165B-499F-A077-826955C75923}" destId="{36D9B7CE-21A2-46C1-9415-A883C2AAF351}" srcOrd="1" destOrd="0" presId="urn:microsoft.com/office/officeart/2005/8/layout/list1"/>
    <dgm:cxn modelId="{FE71D0D4-E130-433D-9AA4-F5BC31771F3A}" type="presParOf" srcId="{D5032FC7-165B-499F-A077-826955C75923}" destId="{CCA65338-032A-4764-91FB-81BE94D89493}" srcOrd="2" destOrd="0" presId="urn:microsoft.com/office/officeart/2005/8/layout/list1"/>
    <dgm:cxn modelId="{38D539DA-F1A7-4EE0-848F-092322EF1888}" type="presParOf" srcId="{D5032FC7-165B-499F-A077-826955C75923}" destId="{1C93DA7D-AA83-4064-A582-1F736B7B64DC}" srcOrd="3" destOrd="0" presId="urn:microsoft.com/office/officeart/2005/8/layout/list1"/>
    <dgm:cxn modelId="{D8D2F464-D752-48CB-BDC9-A37F5C505F55}" type="presParOf" srcId="{D5032FC7-165B-499F-A077-826955C75923}" destId="{F0BE2B58-F5EB-43CC-9CDA-353F87ADA06A}" srcOrd="4" destOrd="0" presId="urn:microsoft.com/office/officeart/2005/8/layout/list1"/>
    <dgm:cxn modelId="{1DB5E2AF-C149-44B8-B621-8DE1E8D26BFF}" type="presParOf" srcId="{F0BE2B58-F5EB-43CC-9CDA-353F87ADA06A}" destId="{F3A00842-EACD-49EA-8D17-50DFCB6E0A2E}" srcOrd="0" destOrd="0" presId="urn:microsoft.com/office/officeart/2005/8/layout/list1"/>
    <dgm:cxn modelId="{5EB71BA3-3D8C-44FF-B75C-B827E2DCD2CD}" type="presParOf" srcId="{F0BE2B58-F5EB-43CC-9CDA-353F87ADA06A}" destId="{1753BD47-9430-480E-9F8B-C4324E72AE4A}" srcOrd="1" destOrd="0" presId="urn:microsoft.com/office/officeart/2005/8/layout/list1"/>
    <dgm:cxn modelId="{F809B01C-7E1D-4F93-BD83-1A4232162287}" type="presParOf" srcId="{D5032FC7-165B-499F-A077-826955C75923}" destId="{4B72FD01-EFFB-4DFC-B032-C4D7749AA8DD}" srcOrd="5" destOrd="0" presId="urn:microsoft.com/office/officeart/2005/8/layout/list1"/>
    <dgm:cxn modelId="{77D614ED-BF33-42E4-8826-4CB9CDA23CC5}" type="presParOf" srcId="{D5032FC7-165B-499F-A077-826955C75923}" destId="{64E46864-3B11-4EC0-A467-2B0D65DA698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1E18805-9D4D-44D4-8838-7668B497FD7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614EB1-5F00-44BC-B8FA-DE79E1C305DD}">
      <dgm:prSet phldrT="[Текст]"/>
      <dgm:spPr/>
      <dgm:t>
        <a:bodyPr/>
        <a:lstStyle/>
        <a:p>
          <a:r>
            <a:rPr lang="ru-RU" dirty="0" smtClean="0"/>
            <a:t>Мажоритарная</a:t>
          </a:r>
          <a:endParaRPr lang="ru-RU" dirty="0"/>
        </a:p>
      </dgm:t>
    </dgm:pt>
    <dgm:pt modelId="{A1C696FA-C789-4BE7-B5F0-2AB8F897262B}" type="parTrans" cxnId="{4F5A6559-392F-4C76-80A3-302314D2D1F7}">
      <dgm:prSet/>
      <dgm:spPr/>
      <dgm:t>
        <a:bodyPr/>
        <a:lstStyle/>
        <a:p>
          <a:endParaRPr lang="ru-RU"/>
        </a:p>
      </dgm:t>
    </dgm:pt>
    <dgm:pt modelId="{0E2A465E-8EDB-46D8-A62D-9892A98282AA}" type="sibTrans" cxnId="{4F5A6559-392F-4C76-80A3-302314D2D1F7}">
      <dgm:prSet/>
      <dgm:spPr/>
      <dgm:t>
        <a:bodyPr/>
        <a:lstStyle/>
        <a:p>
          <a:endParaRPr lang="ru-RU"/>
        </a:p>
      </dgm:t>
    </dgm:pt>
    <dgm:pt modelId="{6D35C9FA-7076-4F9D-8CE0-94CB58804056}">
      <dgm:prSet phldrT="[Текст]"/>
      <dgm:spPr/>
      <dgm:t>
        <a:bodyPr/>
        <a:lstStyle/>
        <a:p>
          <a:r>
            <a:rPr lang="ru-RU" dirty="0" smtClean="0"/>
            <a:t>Пропорциональная</a:t>
          </a:r>
          <a:endParaRPr lang="ru-RU" dirty="0"/>
        </a:p>
      </dgm:t>
    </dgm:pt>
    <dgm:pt modelId="{CE6F5FB7-5D93-4B90-B5C1-3D0505F414F4}" type="parTrans" cxnId="{466BD1A8-5698-4C07-A657-450F844DD52C}">
      <dgm:prSet/>
      <dgm:spPr/>
      <dgm:t>
        <a:bodyPr/>
        <a:lstStyle/>
        <a:p>
          <a:endParaRPr lang="ru-RU"/>
        </a:p>
      </dgm:t>
    </dgm:pt>
    <dgm:pt modelId="{C1EF1DF4-BA15-479E-A20E-802BE7CD48BE}" type="sibTrans" cxnId="{466BD1A8-5698-4C07-A657-450F844DD52C}">
      <dgm:prSet/>
      <dgm:spPr/>
      <dgm:t>
        <a:bodyPr/>
        <a:lstStyle/>
        <a:p>
          <a:endParaRPr lang="ru-RU"/>
        </a:p>
      </dgm:t>
    </dgm:pt>
    <dgm:pt modelId="{FDB3BD07-CC1B-4741-82D0-98DB90420425}">
      <dgm:prSet phldrT="[Текст]"/>
      <dgm:spPr/>
      <dgm:t>
        <a:bodyPr/>
        <a:lstStyle/>
        <a:p>
          <a:r>
            <a:rPr lang="ru-RU" dirty="0" smtClean="0"/>
            <a:t>Смешанная система</a:t>
          </a:r>
          <a:endParaRPr lang="ru-RU" dirty="0"/>
        </a:p>
      </dgm:t>
    </dgm:pt>
    <dgm:pt modelId="{B7584841-FE9D-4C87-B485-EA78FAC3F358}" type="parTrans" cxnId="{C0083240-7FDD-47A7-85E9-7A93FE8B937E}">
      <dgm:prSet/>
      <dgm:spPr/>
      <dgm:t>
        <a:bodyPr/>
        <a:lstStyle/>
        <a:p>
          <a:endParaRPr lang="ru-RU"/>
        </a:p>
      </dgm:t>
    </dgm:pt>
    <dgm:pt modelId="{A3B9D81F-100E-49B4-B688-14992DAAB742}" type="sibTrans" cxnId="{C0083240-7FDD-47A7-85E9-7A93FE8B937E}">
      <dgm:prSet/>
      <dgm:spPr/>
      <dgm:t>
        <a:bodyPr/>
        <a:lstStyle/>
        <a:p>
          <a:endParaRPr lang="ru-RU"/>
        </a:p>
      </dgm:t>
    </dgm:pt>
    <dgm:pt modelId="{26547422-8B91-421E-9C6A-EFED2CF95CC5}">
      <dgm:prSet/>
      <dgm:spPr/>
      <dgm:t>
        <a:bodyPr/>
        <a:lstStyle/>
        <a:p>
          <a:r>
            <a:rPr lang="ru-RU" dirty="0" smtClean="0"/>
            <a:t>Одномандатная или многомандатная</a:t>
          </a:r>
          <a:endParaRPr lang="ru-RU" dirty="0"/>
        </a:p>
      </dgm:t>
    </dgm:pt>
    <dgm:pt modelId="{BEFD1E39-D73A-4EEA-85F1-02322BFD971C}" type="parTrans" cxnId="{89338B0D-1F16-4F55-9340-DD75160B142E}">
      <dgm:prSet/>
      <dgm:spPr/>
      <dgm:t>
        <a:bodyPr/>
        <a:lstStyle/>
        <a:p>
          <a:endParaRPr lang="ru-RU"/>
        </a:p>
      </dgm:t>
    </dgm:pt>
    <dgm:pt modelId="{921ABFFB-5B20-4170-8D48-41042EBCC3D9}" type="sibTrans" cxnId="{89338B0D-1F16-4F55-9340-DD75160B142E}">
      <dgm:prSet/>
      <dgm:spPr/>
      <dgm:t>
        <a:bodyPr/>
        <a:lstStyle/>
        <a:p>
          <a:endParaRPr lang="ru-RU"/>
        </a:p>
      </dgm:t>
    </dgm:pt>
    <dgm:pt modelId="{5EA68CF7-7609-45EC-AB60-181BEF4CDD5E}">
      <dgm:prSet/>
      <dgm:spPr/>
      <dgm:t>
        <a:bodyPr/>
        <a:lstStyle/>
        <a:p>
          <a:r>
            <a:rPr lang="ru-RU" dirty="0" err="1" smtClean="0"/>
            <a:t>Однотуровая</a:t>
          </a:r>
          <a:r>
            <a:rPr lang="ru-RU" dirty="0" smtClean="0"/>
            <a:t> или </a:t>
          </a:r>
          <a:r>
            <a:rPr lang="ru-RU" dirty="0" err="1" smtClean="0"/>
            <a:t>многотуровая</a:t>
          </a:r>
          <a:endParaRPr lang="ru-RU" dirty="0"/>
        </a:p>
      </dgm:t>
    </dgm:pt>
    <dgm:pt modelId="{EC7E59B4-8EEF-4FD3-8270-E2B92939FA04}" type="parTrans" cxnId="{49FA4554-B00A-4F34-9104-D8E80DB9F84F}">
      <dgm:prSet/>
      <dgm:spPr/>
      <dgm:t>
        <a:bodyPr/>
        <a:lstStyle/>
        <a:p>
          <a:endParaRPr lang="ru-RU"/>
        </a:p>
      </dgm:t>
    </dgm:pt>
    <dgm:pt modelId="{477134BE-5B76-4ECE-AFC5-0F78EFB5AE6B}" type="sibTrans" cxnId="{49FA4554-B00A-4F34-9104-D8E80DB9F84F}">
      <dgm:prSet/>
      <dgm:spPr/>
      <dgm:t>
        <a:bodyPr/>
        <a:lstStyle/>
        <a:p>
          <a:endParaRPr lang="ru-RU"/>
        </a:p>
      </dgm:t>
    </dgm:pt>
    <dgm:pt modelId="{38FF3DB1-59FF-4B40-B363-EC29E10C990D}">
      <dgm:prSet/>
      <dgm:spPr/>
      <dgm:t>
        <a:bodyPr/>
        <a:lstStyle/>
        <a:p>
          <a:r>
            <a:rPr lang="ru-RU" dirty="0" smtClean="0"/>
            <a:t>Мандаты распределяются с учетом как мажоритарных, так и пропорциональных выборов. Бывают смешанные связанные и смешанные несвязанные системы</a:t>
          </a:r>
          <a:endParaRPr lang="ru-RU" dirty="0"/>
        </a:p>
      </dgm:t>
    </dgm:pt>
    <dgm:pt modelId="{FE61E892-AF9C-46EE-B6E7-6F24F1ABC574}" type="parTrans" cxnId="{B2EF3AC1-EB18-4437-A908-573536296039}">
      <dgm:prSet/>
      <dgm:spPr/>
      <dgm:t>
        <a:bodyPr/>
        <a:lstStyle/>
        <a:p>
          <a:endParaRPr lang="ru-RU"/>
        </a:p>
      </dgm:t>
    </dgm:pt>
    <dgm:pt modelId="{C9A84458-1F55-4F32-AA46-7226159B6B83}" type="sibTrans" cxnId="{B2EF3AC1-EB18-4437-A908-573536296039}">
      <dgm:prSet/>
      <dgm:spPr/>
      <dgm:t>
        <a:bodyPr/>
        <a:lstStyle/>
        <a:p>
          <a:endParaRPr lang="ru-RU"/>
        </a:p>
      </dgm:t>
    </dgm:pt>
    <dgm:pt modelId="{573C71AA-DF75-45E0-853D-5BB2F8CC574B}">
      <dgm:prSet/>
      <dgm:spPr/>
      <dgm:t>
        <a:bodyPr/>
        <a:lstStyle/>
        <a:p>
          <a:r>
            <a:rPr lang="ru-RU" dirty="0" smtClean="0"/>
            <a:t>Жесткие, нежесткие и рейтинговые</a:t>
          </a:r>
          <a:endParaRPr lang="ru-RU" dirty="0"/>
        </a:p>
      </dgm:t>
    </dgm:pt>
    <dgm:pt modelId="{843610B8-54A5-4268-B6A4-004BC41699EF}" type="parTrans" cxnId="{17A75BC5-E4C3-41B3-B116-6C7265E5ABD4}">
      <dgm:prSet/>
      <dgm:spPr/>
      <dgm:t>
        <a:bodyPr/>
        <a:lstStyle/>
        <a:p>
          <a:endParaRPr lang="ru-RU"/>
        </a:p>
      </dgm:t>
    </dgm:pt>
    <dgm:pt modelId="{DA35B8E4-EB78-409F-8E00-63EF96263BC0}" type="sibTrans" cxnId="{17A75BC5-E4C3-41B3-B116-6C7265E5ABD4}">
      <dgm:prSet/>
      <dgm:spPr/>
      <dgm:t>
        <a:bodyPr/>
        <a:lstStyle/>
        <a:p>
          <a:endParaRPr lang="ru-RU"/>
        </a:p>
      </dgm:t>
    </dgm:pt>
    <dgm:pt modelId="{041A1758-22AC-4BCE-B698-E4800B41ABCC}">
      <dgm:prSet/>
      <dgm:spPr/>
      <dgm:t>
        <a:bodyPr/>
        <a:lstStyle/>
        <a:p>
          <a:r>
            <a:rPr lang="ru-RU" dirty="0" smtClean="0"/>
            <a:t>Методы </a:t>
          </a:r>
          <a:r>
            <a:rPr lang="ru-RU" dirty="0" err="1" smtClean="0"/>
            <a:t>Хейра</a:t>
          </a:r>
          <a:r>
            <a:rPr lang="ru-RU" dirty="0" smtClean="0"/>
            <a:t>, </a:t>
          </a:r>
          <a:r>
            <a:rPr lang="ru-RU" dirty="0" err="1" smtClean="0"/>
            <a:t>Империали</a:t>
          </a:r>
          <a:r>
            <a:rPr lang="ru-RU" dirty="0" smtClean="0"/>
            <a:t> и другие </a:t>
          </a:r>
          <a:endParaRPr lang="ru-RU" dirty="0"/>
        </a:p>
      </dgm:t>
    </dgm:pt>
    <dgm:pt modelId="{355D8D5B-CB61-42AB-9607-83A795595823}" type="parTrans" cxnId="{59E4F08B-6403-450B-9990-F3A34BDB730B}">
      <dgm:prSet/>
      <dgm:spPr/>
      <dgm:t>
        <a:bodyPr/>
        <a:lstStyle/>
        <a:p>
          <a:endParaRPr lang="ru-RU"/>
        </a:p>
      </dgm:t>
    </dgm:pt>
    <dgm:pt modelId="{F583A6A4-A9BB-434D-9D59-898FC9AB6509}" type="sibTrans" cxnId="{59E4F08B-6403-450B-9990-F3A34BDB730B}">
      <dgm:prSet/>
      <dgm:spPr/>
      <dgm:t>
        <a:bodyPr/>
        <a:lstStyle/>
        <a:p>
          <a:endParaRPr lang="ru-RU"/>
        </a:p>
      </dgm:t>
    </dgm:pt>
    <dgm:pt modelId="{B1048EA3-FAB3-44CE-9901-B01337840248}">
      <dgm:prSet/>
      <dgm:spPr/>
      <dgm:t>
        <a:bodyPr/>
        <a:lstStyle/>
        <a:p>
          <a:r>
            <a:rPr lang="ru-RU" dirty="0" smtClean="0"/>
            <a:t>Заградительный барьер</a:t>
          </a:r>
          <a:endParaRPr lang="ru-RU" dirty="0"/>
        </a:p>
      </dgm:t>
    </dgm:pt>
    <dgm:pt modelId="{2A8CE182-6B31-4783-9E76-258CDBB212E5}" type="parTrans" cxnId="{BDD2FA4D-7F3B-4BD0-AF57-F3CC7CA1A820}">
      <dgm:prSet/>
      <dgm:spPr/>
      <dgm:t>
        <a:bodyPr/>
        <a:lstStyle/>
        <a:p>
          <a:endParaRPr lang="ru-RU"/>
        </a:p>
      </dgm:t>
    </dgm:pt>
    <dgm:pt modelId="{0FF01099-53DE-4AE4-BA61-713F62B4F04E}" type="sibTrans" cxnId="{BDD2FA4D-7F3B-4BD0-AF57-F3CC7CA1A820}">
      <dgm:prSet/>
      <dgm:spPr/>
      <dgm:t>
        <a:bodyPr/>
        <a:lstStyle/>
        <a:p>
          <a:endParaRPr lang="ru-RU"/>
        </a:p>
      </dgm:t>
    </dgm:pt>
    <dgm:pt modelId="{ED8FCE6A-4970-4F1A-83E8-E30E0D6E5699}">
      <dgm:prSet/>
      <dgm:spPr/>
      <dgm:t>
        <a:bodyPr/>
        <a:lstStyle/>
        <a:p>
          <a:r>
            <a:rPr lang="ru-RU" dirty="0" smtClean="0"/>
            <a:t>Открытые и закрытые списки</a:t>
          </a:r>
          <a:endParaRPr lang="ru-RU" dirty="0"/>
        </a:p>
      </dgm:t>
    </dgm:pt>
    <dgm:pt modelId="{43C31AD2-EDDB-4677-925B-2C8C86E6813E}" type="parTrans" cxnId="{A4102431-E206-4A84-AE76-56956F2DFB9E}">
      <dgm:prSet/>
      <dgm:spPr/>
      <dgm:t>
        <a:bodyPr/>
        <a:lstStyle/>
        <a:p>
          <a:endParaRPr lang="ru-RU"/>
        </a:p>
      </dgm:t>
    </dgm:pt>
    <dgm:pt modelId="{CBC9DC45-99D6-4429-BB4D-5DB7774B10DD}" type="sibTrans" cxnId="{A4102431-E206-4A84-AE76-56956F2DFB9E}">
      <dgm:prSet/>
      <dgm:spPr/>
      <dgm:t>
        <a:bodyPr/>
        <a:lstStyle/>
        <a:p>
          <a:endParaRPr lang="ru-RU"/>
        </a:p>
      </dgm:t>
    </dgm:pt>
    <dgm:pt modelId="{7CBE798E-6C18-4457-A22C-0B50B9E7D909}" type="pres">
      <dgm:prSet presAssocID="{D1E18805-9D4D-44D4-8838-7668B497FD7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D24803-14E4-4E66-ABBF-6A5CBE9F9052}" type="pres">
      <dgm:prSet presAssocID="{26614EB1-5F00-44BC-B8FA-DE79E1C305DD}" presName="parentLin" presStyleCnt="0"/>
      <dgm:spPr/>
    </dgm:pt>
    <dgm:pt modelId="{32D94B5D-52F6-4D7C-AD90-E9E646066586}" type="pres">
      <dgm:prSet presAssocID="{26614EB1-5F00-44BC-B8FA-DE79E1C305D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CB4FA6D-62F3-49AB-B482-F48E3A643A5C}" type="pres">
      <dgm:prSet presAssocID="{26614EB1-5F00-44BC-B8FA-DE79E1C305D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DCE2B-8C87-4828-B67A-412AE17CA9B4}" type="pres">
      <dgm:prSet presAssocID="{26614EB1-5F00-44BC-B8FA-DE79E1C305DD}" presName="negativeSpace" presStyleCnt="0"/>
      <dgm:spPr/>
    </dgm:pt>
    <dgm:pt modelId="{C0A5E1BB-1185-4924-8DAC-FFC8B272B9D9}" type="pres">
      <dgm:prSet presAssocID="{26614EB1-5F00-44BC-B8FA-DE79E1C305D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4DC82-6CD2-422B-9DA6-F5E1B5749368}" type="pres">
      <dgm:prSet presAssocID="{0E2A465E-8EDB-46D8-A62D-9892A98282AA}" presName="spaceBetweenRectangles" presStyleCnt="0"/>
      <dgm:spPr/>
    </dgm:pt>
    <dgm:pt modelId="{9CE55C7E-BE69-476C-BDD1-26305AEBF7EC}" type="pres">
      <dgm:prSet presAssocID="{6D35C9FA-7076-4F9D-8CE0-94CB58804056}" presName="parentLin" presStyleCnt="0"/>
      <dgm:spPr/>
    </dgm:pt>
    <dgm:pt modelId="{48FCDC2E-E954-447F-81BF-2B8B800EF054}" type="pres">
      <dgm:prSet presAssocID="{6D35C9FA-7076-4F9D-8CE0-94CB5880405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EB595DF-BEC9-4BCB-B40F-607840F597DD}" type="pres">
      <dgm:prSet presAssocID="{6D35C9FA-7076-4F9D-8CE0-94CB5880405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7F9A2-4F41-419C-B976-DBC9596F9E71}" type="pres">
      <dgm:prSet presAssocID="{6D35C9FA-7076-4F9D-8CE0-94CB58804056}" presName="negativeSpace" presStyleCnt="0"/>
      <dgm:spPr/>
    </dgm:pt>
    <dgm:pt modelId="{8A1AEF97-4C75-4B00-BB61-BF9C29260B51}" type="pres">
      <dgm:prSet presAssocID="{6D35C9FA-7076-4F9D-8CE0-94CB5880405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FD8B0-0CC5-4088-B1FB-73E447A0FCF0}" type="pres">
      <dgm:prSet presAssocID="{C1EF1DF4-BA15-479E-A20E-802BE7CD48BE}" presName="spaceBetweenRectangles" presStyleCnt="0"/>
      <dgm:spPr/>
    </dgm:pt>
    <dgm:pt modelId="{728B9125-D624-4777-BA56-65B2FD1809CC}" type="pres">
      <dgm:prSet presAssocID="{FDB3BD07-CC1B-4741-82D0-98DB90420425}" presName="parentLin" presStyleCnt="0"/>
      <dgm:spPr/>
    </dgm:pt>
    <dgm:pt modelId="{31DAD831-EA7E-4DE9-9F98-86C11EA999E0}" type="pres">
      <dgm:prSet presAssocID="{FDB3BD07-CC1B-4741-82D0-98DB9042042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8F31BC2-30C0-41EE-A395-9DB670F2921C}" type="pres">
      <dgm:prSet presAssocID="{FDB3BD07-CC1B-4741-82D0-98DB9042042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4E13E6-10A6-4CCF-ABF0-A2B6F99795CF}" type="pres">
      <dgm:prSet presAssocID="{FDB3BD07-CC1B-4741-82D0-98DB90420425}" presName="negativeSpace" presStyleCnt="0"/>
      <dgm:spPr/>
    </dgm:pt>
    <dgm:pt modelId="{622C3682-8E4A-471A-8A16-23E35C5D17FC}" type="pres">
      <dgm:prSet presAssocID="{FDB3BD07-CC1B-4741-82D0-98DB9042042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9338FC-610F-4279-82CB-397CFACE1E50}" type="presOf" srcId="{D1E18805-9D4D-44D4-8838-7668B497FD79}" destId="{7CBE798E-6C18-4457-A22C-0B50B9E7D909}" srcOrd="0" destOrd="0" presId="urn:microsoft.com/office/officeart/2005/8/layout/list1"/>
    <dgm:cxn modelId="{A6E6A9E4-E00C-4869-8AB2-262D9106FEBF}" type="presOf" srcId="{573C71AA-DF75-45E0-853D-5BB2F8CC574B}" destId="{C0A5E1BB-1185-4924-8DAC-FFC8B272B9D9}" srcOrd="0" destOrd="2" presId="urn:microsoft.com/office/officeart/2005/8/layout/list1"/>
    <dgm:cxn modelId="{49FA4554-B00A-4F34-9104-D8E80DB9F84F}" srcId="{26614EB1-5F00-44BC-B8FA-DE79E1C305DD}" destId="{5EA68CF7-7609-45EC-AB60-181BEF4CDD5E}" srcOrd="1" destOrd="0" parTransId="{EC7E59B4-8EEF-4FD3-8270-E2B92939FA04}" sibTransId="{477134BE-5B76-4ECE-AFC5-0F78EFB5AE6B}"/>
    <dgm:cxn modelId="{BDD2FA4D-7F3B-4BD0-AF57-F3CC7CA1A820}" srcId="{6D35C9FA-7076-4F9D-8CE0-94CB58804056}" destId="{B1048EA3-FAB3-44CE-9901-B01337840248}" srcOrd="0" destOrd="0" parTransId="{2A8CE182-6B31-4783-9E76-258CDBB212E5}" sibTransId="{0FF01099-53DE-4AE4-BA61-713F62B4F04E}"/>
    <dgm:cxn modelId="{A4102431-E206-4A84-AE76-56956F2DFB9E}" srcId="{6D35C9FA-7076-4F9D-8CE0-94CB58804056}" destId="{ED8FCE6A-4970-4F1A-83E8-E30E0D6E5699}" srcOrd="1" destOrd="0" parTransId="{43C31AD2-EDDB-4677-925B-2C8C86E6813E}" sibTransId="{CBC9DC45-99D6-4429-BB4D-5DB7774B10DD}"/>
    <dgm:cxn modelId="{C0083240-7FDD-47A7-85E9-7A93FE8B937E}" srcId="{D1E18805-9D4D-44D4-8838-7668B497FD79}" destId="{FDB3BD07-CC1B-4741-82D0-98DB90420425}" srcOrd="2" destOrd="0" parTransId="{B7584841-FE9D-4C87-B485-EA78FAC3F358}" sibTransId="{A3B9D81F-100E-49B4-B688-14992DAAB742}"/>
    <dgm:cxn modelId="{89338B0D-1F16-4F55-9340-DD75160B142E}" srcId="{26614EB1-5F00-44BC-B8FA-DE79E1C305DD}" destId="{26547422-8B91-421E-9C6A-EFED2CF95CC5}" srcOrd="0" destOrd="0" parTransId="{BEFD1E39-D73A-4EEA-85F1-02322BFD971C}" sibTransId="{921ABFFB-5B20-4170-8D48-41042EBCC3D9}"/>
    <dgm:cxn modelId="{4782CCE1-6338-48C5-9C32-0495D7F323AA}" type="presOf" srcId="{B1048EA3-FAB3-44CE-9901-B01337840248}" destId="{8A1AEF97-4C75-4B00-BB61-BF9C29260B51}" srcOrd="0" destOrd="0" presId="urn:microsoft.com/office/officeart/2005/8/layout/list1"/>
    <dgm:cxn modelId="{26C2967B-3237-4EF4-91C2-9947D7B55917}" type="presOf" srcId="{26614EB1-5F00-44BC-B8FA-DE79E1C305DD}" destId="{DCB4FA6D-62F3-49AB-B482-F48E3A643A5C}" srcOrd="1" destOrd="0" presId="urn:microsoft.com/office/officeart/2005/8/layout/list1"/>
    <dgm:cxn modelId="{17A75BC5-E4C3-41B3-B116-6C7265E5ABD4}" srcId="{26614EB1-5F00-44BC-B8FA-DE79E1C305DD}" destId="{573C71AA-DF75-45E0-853D-5BB2F8CC574B}" srcOrd="2" destOrd="0" parTransId="{843610B8-54A5-4268-B6A4-004BC41699EF}" sibTransId="{DA35B8E4-EB78-409F-8E00-63EF96263BC0}"/>
    <dgm:cxn modelId="{E71882C3-9A49-44F2-90ED-4ABCA7764311}" type="presOf" srcId="{FDB3BD07-CC1B-4741-82D0-98DB90420425}" destId="{31DAD831-EA7E-4DE9-9F98-86C11EA999E0}" srcOrd="0" destOrd="0" presId="urn:microsoft.com/office/officeart/2005/8/layout/list1"/>
    <dgm:cxn modelId="{59E4F08B-6403-450B-9990-F3A34BDB730B}" srcId="{6D35C9FA-7076-4F9D-8CE0-94CB58804056}" destId="{041A1758-22AC-4BCE-B698-E4800B41ABCC}" srcOrd="2" destOrd="0" parTransId="{355D8D5B-CB61-42AB-9607-83A795595823}" sibTransId="{F583A6A4-A9BB-434D-9D59-898FC9AB6509}"/>
    <dgm:cxn modelId="{886E4084-EBCD-462B-B3F2-70D8D78A6FD1}" type="presOf" srcId="{041A1758-22AC-4BCE-B698-E4800B41ABCC}" destId="{8A1AEF97-4C75-4B00-BB61-BF9C29260B51}" srcOrd="0" destOrd="2" presId="urn:microsoft.com/office/officeart/2005/8/layout/list1"/>
    <dgm:cxn modelId="{A27FF694-6514-40E4-A9C0-0BD681942458}" type="presOf" srcId="{26547422-8B91-421E-9C6A-EFED2CF95CC5}" destId="{C0A5E1BB-1185-4924-8DAC-FFC8B272B9D9}" srcOrd="0" destOrd="0" presId="urn:microsoft.com/office/officeart/2005/8/layout/list1"/>
    <dgm:cxn modelId="{4F5A6559-392F-4C76-80A3-302314D2D1F7}" srcId="{D1E18805-9D4D-44D4-8838-7668B497FD79}" destId="{26614EB1-5F00-44BC-B8FA-DE79E1C305DD}" srcOrd="0" destOrd="0" parTransId="{A1C696FA-C789-4BE7-B5F0-2AB8F897262B}" sibTransId="{0E2A465E-8EDB-46D8-A62D-9892A98282AA}"/>
    <dgm:cxn modelId="{BD1C916C-9106-49D2-BACF-36FEDAC6C6F8}" type="presOf" srcId="{6D35C9FA-7076-4F9D-8CE0-94CB58804056}" destId="{48FCDC2E-E954-447F-81BF-2B8B800EF054}" srcOrd="0" destOrd="0" presId="urn:microsoft.com/office/officeart/2005/8/layout/list1"/>
    <dgm:cxn modelId="{EB963C27-6D0E-498A-92F8-CC4C2D0C347E}" type="presOf" srcId="{6D35C9FA-7076-4F9D-8CE0-94CB58804056}" destId="{9EB595DF-BEC9-4BCB-B40F-607840F597DD}" srcOrd="1" destOrd="0" presId="urn:microsoft.com/office/officeart/2005/8/layout/list1"/>
    <dgm:cxn modelId="{D671BC54-CEA1-4EC2-8AB4-E7648549552B}" type="presOf" srcId="{ED8FCE6A-4970-4F1A-83E8-E30E0D6E5699}" destId="{8A1AEF97-4C75-4B00-BB61-BF9C29260B51}" srcOrd="0" destOrd="1" presId="urn:microsoft.com/office/officeart/2005/8/layout/list1"/>
    <dgm:cxn modelId="{8C3204F8-0D39-4A92-AEA7-6C0CC3C89610}" type="presOf" srcId="{38FF3DB1-59FF-4B40-B363-EC29E10C990D}" destId="{622C3682-8E4A-471A-8A16-23E35C5D17FC}" srcOrd="0" destOrd="0" presId="urn:microsoft.com/office/officeart/2005/8/layout/list1"/>
    <dgm:cxn modelId="{466BD1A8-5698-4C07-A657-450F844DD52C}" srcId="{D1E18805-9D4D-44D4-8838-7668B497FD79}" destId="{6D35C9FA-7076-4F9D-8CE0-94CB58804056}" srcOrd="1" destOrd="0" parTransId="{CE6F5FB7-5D93-4B90-B5C1-3D0505F414F4}" sibTransId="{C1EF1DF4-BA15-479E-A20E-802BE7CD48BE}"/>
    <dgm:cxn modelId="{34D1036D-7A77-4571-8578-717FCC230B04}" type="presOf" srcId="{26614EB1-5F00-44BC-B8FA-DE79E1C305DD}" destId="{32D94B5D-52F6-4D7C-AD90-E9E646066586}" srcOrd="0" destOrd="0" presId="urn:microsoft.com/office/officeart/2005/8/layout/list1"/>
    <dgm:cxn modelId="{4C976244-7715-4130-A7AD-0FEF950CE762}" type="presOf" srcId="{5EA68CF7-7609-45EC-AB60-181BEF4CDD5E}" destId="{C0A5E1BB-1185-4924-8DAC-FFC8B272B9D9}" srcOrd="0" destOrd="1" presId="urn:microsoft.com/office/officeart/2005/8/layout/list1"/>
    <dgm:cxn modelId="{73FF5D89-9706-4E69-AF00-FFAB662C8948}" type="presOf" srcId="{FDB3BD07-CC1B-4741-82D0-98DB90420425}" destId="{C8F31BC2-30C0-41EE-A395-9DB670F2921C}" srcOrd="1" destOrd="0" presId="urn:microsoft.com/office/officeart/2005/8/layout/list1"/>
    <dgm:cxn modelId="{B2EF3AC1-EB18-4437-A908-573536296039}" srcId="{FDB3BD07-CC1B-4741-82D0-98DB90420425}" destId="{38FF3DB1-59FF-4B40-B363-EC29E10C990D}" srcOrd="0" destOrd="0" parTransId="{FE61E892-AF9C-46EE-B6E7-6F24F1ABC574}" sibTransId="{C9A84458-1F55-4F32-AA46-7226159B6B83}"/>
    <dgm:cxn modelId="{4DE3741E-A027-40BD-95E8-55A6B57B01FE}" type="presParOf" srcId="{7CBE798E-6C18-4457-A22C-0B50B9E7D909}" destId="{41D24803-14E4-4E66-ABBF-6A5CBE9F9052}" srcOrd="0" destOrd="0" presId="urn:microsoft.com/office/officeart/2005/8/layout/list1"/>
    <dgm:cxn modelId="{AB04DEDD-FE3E-4787-BE91-6CD6B9E93502}" type="presParOf" srcId="{41D24803-14E4-4E66-ABBF-6A5CBE9F9052}" destId="{32D94B5D-52F6-4D7C-AD90-E9E646066586}" srcOrd="0" destOrd="0" presId="urn:microsoft.com/office/officeart/2005/8/layout/list1"/>
    <dgm:cxn modelId="{49F218F6-0EC5-4006-BE63-AE7ABFC270A0}" type="presParOf" srcId="{41D24803-14E4-4E66-ABBF-6A5CBE9F9052}" destId="{DCB4FA6D-62F3-49AB-B482-F48E3A643A5C}" srcOrd="1" destOrd="0" presId="urn:microsoft.com/office/officeart/2005/8/layout/list1"/>
    <dgm:cxn modelId="{BF52B134-ECA1-4293-9E0A-D0D700065E76}" type="presParOf" srcId="{7CBE798E-6C18-4457-A22C-0B50B9E7D909}" destId="{E9BDCE2B-8C87-4828-B67A-412AE17CA9B4}" srcOrd="1" destOrd="0" presId="urn:microsoft.com/office/officeart/2005/8/layout/list1"/>
    <dgm:cxn modelId="{4A3F596E-66AF-4B00-9E7E-200C94E12B33}" type="presParOf" srcId="{7CBE798E-6C18-4457-A22C-0B50B9E7D909}" destId="{C0A5E1BB-1185-4924-8DAC-FFC8B272B9D9}" srcOrd="2" destOrd="0" presId="urn:microsoft.com/office/officeart/2005/8/layout/list1"/>
    <dgm:cxn modelId="{0BC78DEA-9475-446F-B539-E9940974B573}" type="presParOf" srcId="{7CBE798E-6C18-4457-A22C-0B50B9E7D909}" destId="{70B4DC82-6CD2-422B-9DA6-F5E1B5749368}" srcOrd="3" destOrd="0" presId="urn:microsoft.com/office/officeart/2005/8/layout/list1"/>
    <dgm:cxn modelId="{7BBD141F-6157-4974-A03A-869B188F4247}" type="presParOf" srcId="{7CBE798E-6C18-4457-A22C-0B50B9E7D909}" destId="{9CE55C7E-BE69-476C-BDD1-26305AEBF7EC}" srcOrd="4" destOrd="0" presId="urn:microsoft.com/office/officeart/2005/8/layout/list1"/>
    <dgm:cxn modelId="{777B6043-15B5-4294-AF50-4EE8D70A86DA}" type="presParOf" srcId="{9CE55C7E-BE69-476C-BDD1-26305AEBF7EC}" destId="{48FCDC2E-E954-447F-81BF-2B8B800EF054}" srcOrd="0" destOrd="0" presId="urn:microsoft.com/office/officeart/2005/8/layout/list1"/>
    <dgm:cxn modelId="{34A234D9-D15D-4A0B-9019-DD285DE9C259}" type="presParOf" srcId="{9CE55C7E-BE69-476C-BDD1-26305AEBF7EC}" destId="{9EB595DF-BEC9-4BCB-B40F-607840F597DD}" srcOrd="1" destOrd="0" presId="urn:microsoft.com/office/officeart/2005/8/layout/list1"/>
    <dgm:cxn modelId="{23FFA478-08FE-4E73-BCA3-1E6A2D568C42}" type="presParOf" srcId="{7CBE798E-6C18-4457-A22C-0B50B9E7D909}" destId="{29B7F9A2-4F41-419C-B976-DBC9596F9E71}" srcOrd="5" destOrd="0" presId="urn:microsoft.com/office/officeart/2005/8/layout/list1"/>
    <dgm:cxn modelId="{9960E0A7-D930-4FA2-813F-1ED903AFA1E9}" type="presParOf" srcId="{7CBE798E-6C18-4457-A22C-0B50B9E7D909}" destId="{8A1AEF97-4C75-4B00-BB61-BF9C29260B51}" srcOrd="6" destOrd="0" presId="urn:microsoft.com/office/officeart/2005/8/layout/list1"/>
    <dgm:cxn modelId="{7477789B-7874-4143-BC76-4C190423122F}" type="presParOf" srcId="{7CBE798E-6C18-4457-A22C-0B50B9E7D909}" destId="{D65FD8B0-0CC5-4088-B1FB-73E447A0FCF0}" srcOrd="7" destOrd="0" presId="urn:microsoft.com/office/officeart/2005/8/layout/list1"/>
    <dgm:cxn modelId="{85A6A485-9874-4D25-8E89-519FEC5D71C3}" type="presParOf" srcId="{7CBE798E-6C18-4457-A22C-0B50B9E7D909}" destId="{728B9125-D624-4777-BA56-65B2FD1809CC}" srcOrd="8" destOrd="0" presId="urn:microsoft.com/office/officeart/2005/8/layout/list1"/>
    <dgm:cxn modelId="{D4168E89-3D51-450C-87B8-2EF150F9DBB6}" type="presParOf" srcId="{728B9125-D624-4777-BA56-65B2FD1809CC}" destId="{31DAD831-EA7E-4DE9-9F98-86C11EA999E0}" srcOrd="0" destOrd="0" presId="urn:microsoft.com/office/officeart/2005/8/layout/list1"/>
    <dgm:cxn modelId="{C50CDF79-70D2-4D53-9446-37F1925D0E33}" type="presParOf" srcId="{728B9125-D624-4777-BA56-65B2FD1809CC}" destId="{C8F31BC2-30C0-41EE-A395-9DB670F2921C}" srcOrd="1" destOrd="0" presId="urn:microsoft.com/office/officeart/2005/8/layout/list1"/>
    <dgm:cxn modelId="{B6F1DFB6-1B54-4CEA-B746-C6CEB07B9242}" type="presParOf" srcId="{7CBE798E-6C18-4457-A22C-0B50B9E7D909}" destId="{9A4E13E6-10A6-4CCF-ABF0-A2B6F99795CF}" srcOrd="9" destOrd="0" presId="urn:microsoft.com/office/officeart/2005/8/layout/list1"/>
    <dgm:cxn modelId="{50A489B3-E4B0-47D7-8F79-CBEA11170BB6}" type="presParOf" srcId="{7CBE798E-6C18-4457-A22C-0B50B9E7D909}" destId="{622C3682-8E4A-471A-8A16-23E35C5D17F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C814ED-D996-46A4-B674-1959CE10A0CA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54E0306-482B-41F2-AA07-32D1CCFE7D04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/>
            <a:t>Образование избирательных округов или территорий для региональных групп</a:t>
          </a:r>
        </a:p>
      </dgm:t>
    </dgm:pt>
    <dgm:pt modelId="{16C5DE83-6F8B-467D-B904-53E6F37B298A}" type="parTrans" cxnId="{24E8559C-7BCB-408B-88A6-895C2D39A363}">
      <dgm:prSet/>
      <dgm:spPr/>
      <dgm:t>
        <a:bodyPr/>
        <a:lstStyle/>
        <a:p>
          <a:endParaRPr lang="ru-RU" sz="2800"/>
        </a:p>
      </dgm:t>
    </dgm:pt>
    <dgm:pt modelId="{EA0BCF93-C08F-4573-BEB7-678629984F88}" type="sibTrans" cxnId="{24E8559C-7BCB-408B-88A6-895C2D39A363}">
      <dgm:prSet/>
      <dgm:spPr/>
      <dgm:t>
        <a:bodyPr/>
        <a:lstStyle/>
        <a:p>
          <a:endParaRPr lang="ru-RU" sz="2800"/>
        </a:p>
      </dgm:t>
    </dgm:pt>
    <dgm:pt modelId="{4D48E0D1-1552-4938-ADDD-5402CC905F44}">
      <dgm:prSet phldrT="[Текст]" custT="1"/>
      <dgm:spPr/>
      <dgm:t>
        <a:bodyPr/>
        <a:lstStyle/>
        <a:p>
          <a:r>
            <a:rPr lang="ru-RU" sz="1800" dirty="0" smtClean="0"/>
            <a:t>Назначение выборов</a:t>
          </a:r>
          <a:endParaRPr lang="ru-RU" sz="1800" dirty="0"/>
        </a:p>
      </dgm:t>
    </dgm:pt>
    <dgm:pt modelId="{1595298E-BD0E-4A80-AF0F-12D625E69646}" type="parTrans" cxnId="{370035BE-2AE3-4166-AC01-1185D461ABEE}">
      <dgm:prSet/>
      <dgm:spPr/>
      <dgm:t>
        <a:bodyPr/>
        <a:lstStyle/>
        <a:p>
          <a:endParaRPr lang="ru-RU" sz="2800"/>
        </a:p>
      </dgm:t>
    </dgm:pt>
    <dgm:pt modelId="{EEC38C0B-841B-4EBE-9010-0A8C61AE56E4}" type="sibTrans" cxnId="{370035BE-2AE3-4166-AC01-1185D461ABEE}">
      <dgm:prSet/>
      <dgm:spPr/>
      <dgm:t>
        <a:bodyPr/>
        <a:lstStyle/>
        <a:p>
          <a:endParaRPr lang="ru-RU" sz="2800"/>
        </a:p>
      </dgm:t>
    </dgm:pt>
    <dgm:pt modelId="{69384F5F-3289-472E-B76F-B8A1AAE62B2C}">
      <dgm:prSet phldrT="[Текст]" custT="1"/>
      <dgm:spPr/>
      <dgm:t>
        <a:bodyPr/>
        <a:lstStyle/>
        <a:p>
          <a:r>
            <a:rPr lang="ru-RU" sz="1800" dirty="0" smtClean="0"/>
            <a:t>Выдвижение и регистрация кандидатов</a:t>
          </a:r>
          <a:endParaRPr lang="ru-RU" sz="1800" dirty="0"/>
        </a:p>
      </dgm:t>
    </dgm:pt>
    <dgm:pt modelId="{1FF2FAF1-5993-4615-8812-F449FA293C7C}" type="parTrans" cxnId="{959D0691-5CB6-4D7B-8A59-AC95AEC5BE39}">
      <dgm:prSet/>
      <dgm:spPr/>
      <dgm:t>
        <a:bodyPr/>
        <a:lstStyle/>
        <a:p>
          <a:endParaRPr lang="ru-RU" sz="2800"/>
        </a:p>
      </dgm:t>
    </dgm:pt>
    <dgm:pt modelId="{119D8686-5753-4877-8A0A-0189DE09F26C}" type="sibTrans" cxnId="{959D0691-5CB6-4D7B-8A59-AC95AEC5BE39}">
      <dgm:prSet/>
      <dgm:spPr/>
      <dgm:t>
        <a:bodyPr/>
        <a:lstStyle/>
        <a:p>
          <a:endParaRPr lang="ru-RU" sz="2800"/>
        </a:p>
      </dgm:t>
    </dgm:pt>
    <dgm:pt modelId="{E978AB94-A651-49AF-ABE0-7F12088A3319}">
      <dgm:prSet custT="1"/>
      <dgm:spPr/>
      <dgm:t>
        <a:bodyPr/>
        <a:lstStyle/>
        <a:p>
          <a:r>
            <a:rPr lang="ru-RU" sz="1800" dirty="0" smtClean="0"/>
            <a:t>Агитация</a:t>
          </a:r>
          <a:endParaRPr lang="ru-RU" sz="1800" dirty="0"/>
        </a:p>
      </dgm:t>
    </dgm:pt>
    <dgm:pt modelId="{A3EA21BC-2E6D-44E7-A0E9-C74ED1AADDCD}" type="parTrans" cxnId="{70869C61-9C3E-4486-9E14-2A1FD422AE39}">
      <dgm:prSet/>
      <dgm:spPr/>
      <dgm:t>
        <a:bodyPr/>
        <a:lstStyle/>
        <a:p>
          <a:endParaRPr lang="ru-RU" sz="2800"/>
        </a:p>
      </dgm:t>
    </dgm:pt>
    <dgm:pt modelId="{3AA9704C-E75E-403D-95DA-A9023AA25308}" type="sibTrans" cxnId="{70869C61-9C3E-4486-9E14-2A1FD422AE39}">
      <dgm:prSet/>
      <dgm:spPr/>
      <dgm:t>
        <a:bodyPr/>
        <a:lstStyle/>
        <a:p>
          <a:endParaRPr lang="ru-RU" sz="2800"/>
        </a:p>
      </dgm:t>
    </dgm:pt>
    <dgm:pt modelId="{7926B63F-027A-48CA-83D8-BE9CCA3DF264}">
      <dgm:prSet custT="1"/>
      <dgm:spPr/>
      <dgm:t>
        <a:bodyPr/>
        <a:lstStyle/>
        <a:p>
          <a:r>
            <a:rPr lang="ru-RU" sz="1800" dirty="0" smtClean="0"/>
            <a:t>Голосование и подсчет голосов</a:t>
          </a:r>
          <a:endParaRPr lang="ru-RU" sz="1800" dirty="0"/>
        </a:p>
      </dgm:t>
    </dgm:pt>
    <dgm:pt modelId="{6291A021-4DC1-4774-9F41-625AD974FCBD}" type="parTrans" cxnId="{47ADD546-0217-46D7-BAA4-0A8CF81692C7}">
      <dgm:prSet/>
      <dgm:spPr/>
      <dgm:t>
        <a:bodyPr/>
        <a:lstStyle/>
        <a:p>
          <a:endParaRPr lang="ru-RU" sz="2800"/>
        </a:p>
      </dgm:t>
    </dgm:pt>
    <dgm:pt modelId="{6FBA28B4-4BFF-4A27-8939-401CB5B1F4B0}" type="sibTrans" cxnId="{47ADD546-0217-46D7-BAA4-0A8CF81692C7}">
      <dgm:prSet/>
      <dgm:spPr/>
      <dgm:t>
        <a:bodyPr/>
        <a:lstStyle/>
        <a:p>
          <a:endParaRPr lang="ru-RU" sz="2800"/>
        </a:p>
      </dgm:t>
    </dgm:pt>
    <dgm:pt modelId="{0E9484F7-D1EF-4C76-9023-BE8A600F936B}">
      <dgm:prSet custT="1"/>
      <dgm:spPr/>
      <dgm:t>
        <a:bodyPr/>
        <a:lstStyle/>
        <a:p>
          <a:r>
            <a:rPr lang="ru-RU" sz="1800" dirty="0" smtClean="0"/>
            <a:t>Финансовая отчетность</a:t>
          </a:r>
          <a:endParaRPr lang="ru-RU" sz="1800" dirty="0"/>
        </a:p>
      </dgm:t>
    </dgm:pt>
    <dgm:pt modelId="{2459F260-8851-4DBB-AE6B-B033BFE2802F}" type="parTrans" cxnId="{C2B8F053-1DDC-4D71-8C99-A671DD3E7381}">
      <dgm:prSet/>
      <dgm:spPr/>
      <dgm:t>
        <a:bodyPr/>
        <a:lstStyle/>
        <a:p>
          <a:endParaRPr lang="ru-RU" sz="2800"/>
        </a:p>
      </dgm:t>
    </dgm:pt>
    <dgm:pt modelId="{A014D50F-DC4A-4965-994E-AF33806AA91B}" type="sibTrans" cxnId="{C2B8F053-1DDC-4D71-8C99-A671DD3E7381}">
      <dgm:prSet/>
      <dgm:spPr/>
      <dgm:t>
        <a:bodyPr/>
        <a:lstStyle/>
        <a:p>
          <a:endParaRPr lang="ru-RU" sz="2800"/>
        </a:p>
      </dgm:t>
    </dgm:pt>
    <dgm:pt modelId="{AE3E4322-C772-479D-9944-F3DE9AE468CC}" type="pres">
      <dgm:prSet presAssocID="{DDC814ED-D996-46A4-B674-1959CE10A0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FDF3DB-6544-4ABB-B5CA-A5CBC571D089}" type="pres">
      <dgm:prSet presAssocID="{0E9484F7-D1EF-4C76-9023-BE8A600F936B}" presName="boxAndChildren" presStyleCnt="0"/>
      <dgm:spPr/>
    </dgm:pt>
    <dgm:pt modelId="{3D5CD20D-9491-444C-AF92-5E72140039AF}" type="pres">
      <dgm:prSet presAssocID="{0E9484F7-D1EF-4C76-9023-BE8A600F936B}" presName="parentTextBox" presStyleLbl="node1" presStyleIdx="0" presStyleCnt="6"/>
      <dgm:spPr/>
      <dgm:t>
        <a:bodyPr/>
        <a:lstStyle/>
        <a:p>
          <a:endParaRPr lang="ru-RU"/>
        </a:p>
      </dgm:t>
    </dgm:pt>
    <dgm:pt modelId="{5471B480-39F9-43ED-A985-C515A488956D}" type="pres">
      <dgm:prSet presAssocID="{6FBA28B4-4BFF-4A27-8939-401CB5B1F4B0}" presName="sp" presStyleCnt="0"/>
      <dgm:spPr/>
    </dgm:pt>
    <dgm:pt modelId="{3E2C5C49-9177-45B1-82B6-32A718C0FE10}" type="pres">
      <dgm:prSet presAssocID="{7926B63F-027A-48CA-83D8-BE9CCA3DF264}" presName="arrowAndChildren" presStyleCnt="0"/>
      <dgm:spPr/>
    </dgm:pt>
    <dgm:pt modelId="{6DB10955-556C-4136-95E8-A4308FCA67F3}" type="pres">
      <dgm:prSet presAssocID="{7926B63F-027A-48CA-83D8-BE9CCA3DF264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20660B39-E654-4A42-AAA7-605BFDA1DC99}" type="pres">
      <dgm:prSet presAssocID="{3AA9704C-E75E-403D-95DA-A9023AA25308}" presName="sp" presStyleCnt="0"/>
      <dgm:spPr/>
    </dgm:pt>
    <dgm:pt modelId="{6D8C7F98-6D22-4757-B591-35419874C4F3}" type="pres">
      <dgm:prSet presAssocID="{E978AB94-A651-49AF-ABE0-7F12088A3319}" presName="arrowAndChildren" presStyleCnt="0"/>
      <dgm:spPr/>
    </dgm:pt>
    <dgm:pt modelId="{63461F43-B206-4F4A-A538-BC601DF50959}" type="pres">
      <dgm:prSet presAssocID="{E978AB94-A651-49AF-ABE0-7F12088A3319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EA8FA892-2331-4E3C-94BA-F567794162A2}" type="pres">
      <dgm:prSet presAssocID="{119D8686-5753-4877-8A0A-0189DE09F26C}" presName="sp" presStyleCnt="0"/>
      <dgm:spPr/>
    </dgm:pt>
    <dgm:pt modelId="{92FEEC67-E0BE-41CA-A3D1-B3C360027C3F}" type="pres">
      <dgm:prSet presAssocID="{69384F5F-3289-472E-B76F-B8A1AAE62B2C}" presName="arrowAndChildren" presStyleCnt="0"/>
      <dgm:spPr/>
    </dgm:pt>
    <dgm:pt modelId="{723E4AF9-6DE6-44CC-8C74-5D0711964CCB}" type="pres">
      <dgm:prSet presAssocID="{69384F5F-3289-472E-B76F-B8A1AAE62B2C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3400A1E9-A825-4037-A795-ABF7D57BA2E5}" type="pres">
      <dgm:prSet presAssocID="{EEC38C0B-841B-4EBE-9010-0A8C61AE56E4}" presName="sp" presStyleCnt="0"/>
      <dgm:spPr/>
    </dgm:pt>
    <dgm:pt modelId="{BCA89AF2-6010-400B-813C-8359FBF40FC2}" type="pres">
      <dgm:prSet presAssocID="{4D48E0D1-1552-4938-ADDD-5402CC905F44}" presName="arrowAndChildren" presStyleCnt="0"/>
      <dgm:spPr/>
    </dgm:pt>
    <dgm:pt modelId="{DDBA7343-D701-4889-ABBD-4F77EF845DA9}" type="pres">
      <dgm:prSet presAssocID="{4D48E0D1-1552-4938-ADDD-5402CC905F44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3DA3EA55-A0C2-4846-B5B6-AC011BD265C3}" type="pres">
      <dgm:prSet presAssocID="{EA0BCF93-C08F-4573-BEB7-678629984F88}" presName="sp" presStyleCnt="0"/>
      <dgm:spPr/>
    </dgm:pt>
    <dgm:pt modelId="{24AE5E50-E4A9-46D2-80A9-5CD1BA1319F4}" type="pres">
      <dgm:prSet presAssocID="{C54E0306-482B-41F2-AA07-32D1CCFE7D04}" presName="arrowAndChildren" presStyleCnt="0"/>
      <dgm:spPr/>
    </dgm:pt>
    <dgm:pt modelId="{DDD989EB-C3BD-45CD-A10B-974106F2D018}" type="pres">
      <dgm:prSet presAssocID="{C54E0306-482B-41F2-AA07-32D1CCFE7D04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2B6A9961-93D2-4351-A1FA-949E3A5C8A76}" type="presOf" srcId="{4D48E0D1-1552-4938-ADDD-5402CC905F44}" destId="{DDBA7343-D701-4889-ABBD-4F77EF845DA9}" srcOrd="0" destOrd="0" presId="urn:microsoft.com/office/officeart/2005/8/layout/process4"/>
    <dgm:cxn modelId="{2F53AD2E-6258-4F31-964A-A5D063A1D2E5}" type="presOf" srcId="{DDC814ED-D996-46A4-B674-1959CE10A0CA}" destId="{AE3E4322-C772-479D-9944-F3DE9AE468CC}" srcOrd="0" destOrd="0" presId="urn:microsoft.com/office/officeart/2005/8/layout/process4"/>
    <dgm:cxn modelId="{A599991A-C8E9-4E57-B69B-1D9163A2535B}" type="presOf" srcId="{E978AB94-A651-49AF-ABE0-7F12088A3319}" destId="{63461F43-B206-4F4A-A538-BC601DF50959}" srcOrd="0" destOrd="0" presId="urn:microsoft.com/office/officeart/2005/8/layout/process4"/>
    <dgm:cxn modelId="{50C32469-2251-4BC6-BB05-419C3E911A08}" type="presOf" srcId="{69384F5F-3289-472E-B76F-B8A1AAE62B2C}" destId="{723E4AF9-6DE6-44CC-8C74-5D0711964CCB}" srcOrd="0" destOrd="0" presId="urn:microsoft.com/office/officeart/2005/8/layout/process4"/>
    <dgm:cxn modelId="{4EDC7293-2C98-4AF4-9171-B6B8C588771E}" type="presOf" srcId="{C54E0306-482B-41F2-AA07-32D1CCFE7D04}" destId="{DDD989EB-C3BD-45CD-A10B-974106F2D018}" srcOrd="0" destOrd="0" presId="urn:microsoft.com/office/officeart/2005/8/layout/process4"/>
    <dgm:cxn modelId="{B882F82A-B996-4F36-92AA-5550D451B25F}" type="presOf" srcId="{0E9484F7-D1EF-4C76-9023-BE8A600F936B}" destId="{3D5CD20D-9491-444C-AF92-5E72140039AF}" srcOrd="0" destOrd="0" presId="urn:microsoft.com/office/officeart/2005/8/layout/process4"/>
    <dgm:cxn modelId="{038A22F4-979C-4617-8396-3574B2189E62}" type="presOf" srcId="{7926B63F-027A-48CA-83D8-BE9CCA3DF264}" destId="{6DB10955-556C-4136-95E8-A4308FCA67F3}" srcOrd="0" destOrd="0" presId="urn:microsoft.com/office/officeart/2005/8/layout/process4"/>
    <dgm:cxn modelId="{24E8559C-7BCB-408B-88A6-895C2D39A363}" srcId="{DDC814ED-D996-46A4-B674-1959CE10A0CA}" destId="{C54E0306-482B-41F2-AA07-32D1CCFE7D04}" srcOrd="0" destOrd="0" parTransId="{16C5DE83-6F8B-467D-B904-53E6F37B298A}" sibTransId="{EA0BCF93-C08F-4573-BEB7-678629984F88}"/>
    <dgm:cxn modelId="{47ADD546-0217-46D7-BAA4-0A8CF81692C7}" srcId="{DDC814ED-D996-46A4-B674-1959CE10A0CA}" destId="{7926B63F-027A-48CA-83D8-BE9CCA3DF264}" srcOrd="4" destOrd="0" parTransId="{6291A021-4DC1-4774-9F41-625AD974FCBD}" sibTransId="{6FBA28B4-4BFF-4A27-8939-401CB5B1F4B0}"/>
    <dgm:cxn modelId="{70869C61-9C3E-4486-9E14-2A1FD422AE39}" srcId="{DDC814ED-D996-46A4-B674-1959CE10A0CA}" destId="{E978AB94-A651-49AF-ABE0-7F12088A3319}" srcOrd="3" destOrd="0" parTransId="{A3EA21BC-2E6D-44E7-A0E9-C74ED1AADDCD}" sibTransId="{3AA9704C-E75E-403D-95DA-A9023AA25308}"/>
    <dgm:cxn modelId="{370035BE-2AE3-4166-AC01-1185D461ABEE}" srcId="{DDC814ED-D996-46A4-B674-1959CE10A0CA}" destId="{4D48E0D1-1552-4938-ADDD-5402CC905F44}" srcOrd="1" destOrd="0" parTransId="{1595298E-BD0E-4A80-AF0F-12D625E69646}" sibTransId="{EEC38C0B-841B-4EBE-9010-0A8C61AE56E4}"/>
    <dgm:cxn modelId="{C2B8F053-1DDC-4D71-8C99-A671DD3E7381}" srcId="{DDC814ED-D996-46A4-B674-1959CE10A0CA}" destId="{0E9484F7-D1EF-4C76-9023-BE8A600F936B}" srcOrd="5" destOrd="0" parTransId="{2459F260-8851-4DBB-AE6B-B033BFE2802F}" sibTransId="{A014D50F-DC4A-4965-994E-AF33806AA91B}"/>
    <dgm:cxn modelId="{959D0691-5CB6-4D7B-8A59-AC95AEC5BE39}" srcId="{DDC814ED-D996-46A4-B674-1959CE10A0CA}" destId="{69384F5F-3289-472E-B76F-B8A1AAE62B2C}" srcOrd="2" destOrd="0" parTransId="{1FF2FAF1-5993-4615-8812-F449FA293C7C}" sibTransId="{119D8686-5753-4877-8A0A-0189DE09F26C}"/>
    <dgm:cxn modelId="{3CC68411-E00F-466D-BF86-AA774B95B343}" type="presParOf" srcId="{AE3E4322-C772-479D-9944-F3DE9AE468CC}" destId="{A3FDF3DB-6544-4ABB-B5CA-A5CBC571D089}" srcOrd="0" destOrd="0" presId="urn:microsoft.com/office/officeart/2005/8/layout/process4"/>
    <dgm:cxn modelId="{ECF70562-2599-4F8A-ADD5-CA67402BE325}" type="presParOf" srcId="{A3FDF3DB-6544-4ABB-B5CA-A5CBC571D089}" destId="{3D5CD20D-9491-444C-AF92-5E72140039AF}" srcOrd="0" destOrd="0" presId="urn:microsoft.com/office/officeart/2005/8/layout/process4"/>
    <dgm:cxn modelId="{58133A6F-2CA1-40BA-8084-CBA6D9110022}" type="presParOf" srcId="{AE3E4322-C772-479D-9944-F3DE9AE468CC}" destId="{5471B480-39F9-43ED-A985-C515A488956D}" srcOrd="1" destOrd="0" presId="urn:microsoft.com/office/officeart/2005/8/layout/process4"/>
    <dgm:cxn modelId="{35B87F09-C066-4BC7-AA32-C26D66D61FEE}" type="presParOf" srcId="{AE3E4322-C772-479D-9944-F3DE9AE468CC}" destId="{3E2C5C49-9177-45B1-82B6-32A718C0FE10}" srcOrd="2" destOrd="0" presId="urn:microsoft.com/office/officeart/2005/8/layout/process4"/>
    <dgm:cxn modelId="{43E4760B-1026-4B46-A24D-4B838D85A728}" type="presParOf" srcId="{3E2C5C49-9177-45B1-82B6-32A718C0FE10}" destId="{6DB10955-556C-4136-95E8-A4308FCA67F3}" srcOrd="0" destOrd="0" presId="urn:microsoft.com/office/officeart/2005/8/layout/process4"/>
    <dgm:cxn modelId="{D2FC0D0A-AD04-4CD8-9B30-396DBEBE01A3}" type="presParOf" srcId="{AE3E4322-C772-479D-9944-F3DE9AE468CC}" destId="{20660B39-E654-4A42-AAA7-605BFDA1DC99}" srcOrd="3" destOrd="0" presId="urn:microsoft.com/office/officeart/2005/8/layout/process4"/>
    <dgm:cxn modelId="{4A32A9EA-8393-4662-8820-35ABC078579F}" type="presParOf" srcId="{AE3E4322-C772-479D-9944-F3DE9AE468CC}" destId="{6D8C7F98-6D22-4757-B591-35419874C4F3}" srcOrd="4" destOrd="0" presId="urn:microsoft.com/office/officeart/2005/8/layout/process4"/>
    <dgm:cxn modelId="{BB5D8855-4C96-4ACC-874F-E9AEF8B38970}" type="presParOf" srcId="{6D8C7F98-6D22-4757-B591-35419874C4F3}" destId="{63461F43-B206-4F4A-A538-BC601DF50959}" srcOrd="0" destOrd="0" presId="urn:microsoft.com/office/officeart/2005/8/layout/process4"/>
    <dgm:cxn modelId="{50350212-14BF-4C3A-A84E-553552550153}" type="presParOf" srcId="{AE3E4322-C772-479D-9944-F3DE9AE468CC}" destId="{EA8FA892-2331-4E3C-94BA-F567794162A2}" srcOrd="5" destOrd="0" presId="urn:microsoft.com/office/officeart/2005/8/layout/process4"/>
    <dgm:cxn modelId="{CACB519C-EB0B-463A-B5EB-717DA35E0542}" type="presParOf" srcId="{AE3E4322-C772-479D-9944-F3DE9AE468CC}" destId="{92FEEC67-E0BE-41CA-A3D1-B3C360027C3F}" srcOrd="6" destOrd="0" presId="urn:microsoft.com/office/officeart/2005/8/layout/process4"/>
    <dgm:cxn modelId="{7613F250-9A34-4898-AAA6-B3EA21A986DF}" type="presParOf" srcId="{92FEEC67-E0BE-41CA-A3D1-B3C360027C3F}" destId="{723E4AF9-6DE6-44CC-8C74-5D0711964CCB}" srcOrd="0" destOrd="0" presId="urn:microsoft.com/office/officeart/2005/8/layout/process4"/>
    <dgm:cxn modelId="{09F68CD2-8A6E-436A-AF38-1BE14FA2E6CA}" type="presParOf" srcId="{AE3E4322-C772-479D-9944-F3DE9AE468CC}" destId="{3400A1E9-A825-4037-A795-ABF7D57BA2E5}" srcOrd="7" destOrd="0" presId="urn:microsoft.com/office/officeart/2005/8/layout/process4"/>
    <dgm:cxn modelId="{AA529877-E316-4F56-B251-74B227322957}" type="presParOf" srcId="{AE3E4322-C772-479D-9944-F3DE9AE468CC}" destId="{BCA89AF2-6010-400B-813C-8359FBF40FC2}" srcOrd="8" destOrd="0" presId="urn:microsoft.com/office/officeart/2005/8/layout/process4"/>
    <dgm:cxn modelId="{1D375D15-AFD1-40DD-9357-63EB1830E538}" type="presParOf" srcId="{BCA89AF2-6010-400B-813C-8359FBF40FC2}" destId="{DDBA7343-D701-4889-ABBD-4F77EF845DA9}" srcOrd="0" destOrd="0" presId="urn:microsoft.com/office/officeart/2005/8/layout/process4"/>
    <dgm:cxn modelId="{ADD421C3-6A04-4E14-94F5-CA72B6319DAE}" type="presParOf" srcId="{AE3E4322-C772-479D-9944-F3DE9AE468CC}" destId="{3DA3EA55-A0C2-4846-B5B6-AC011BD265C3}" srcOrd="9" destOrd="0" presId="urn:microsoft.com/office/officeart/2005/8/layout/process4"/>
    <dgm:cxn modelId="{15486BAA-B098-4CBA-ADFB-8471FB06E991}" type="presParOf" srcId="{AE3E4322-C772-479D-9944-F3DE9AE468CC}" destId="{24AE5E50-E4A9-46D2-80A9-5CD1BA1319F4}" srcOrd="10" destOrd="0" presId="urn:microsoft.com/office/officeart/2005/8/layout/process4"/>
    <dgm:cxn modelId="{AC0F76CD-32AB-4CB7-AF6B-055623DBADF7}" type="presParOf" srcId="{24AE5E50-E4A9-46D2-80A9-5CD1BA1319F4}" destId="{DDD989EB-C3BD-45CD-A10B-974106F2D01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9B882-26ED-4D6C-A2C1-5EB0810A7DE8}">
      <dsp:nvSpPr>
        <dsp:cNvPr id="0" name=""/>
        <dsp:cNvSpPr/>
      </dsp:nvSpPr>
      <dsp:spPr>
        <a:xfrm>
          <a:off x="0" y="649183"/>
          <a:ext cx="7315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B9B99-6877-4DE1-BB28-C220D7338ADB}">
      <dsp:nvSpPr>
        <dsp:cNvPr id="0" name=""/>
        <dsp:cNvSpPr/>
      </dsp:nvSpPr>
      <dsp:spPr>
        <a:xfrm>
          <a:off x="365760" y="176863"/>
          <a:ext cx="512064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Федеральная государственная власть</a:t>
          </a:r>
          <a:endParaRPr lang="ru-RU" sz="3200" kern="1200" dirty="0"/>
        </a:p>
      </dsp:txBody>
      <dsp:txXfrm>
        <a:off x="411874" y="222977"/>
        <a:ext cx="5028412" cy="852412"/>
      </dsp:txXfrm>
    </dsp:sp>
    <dsp:sp modelId="{DD23DA65-AEC2-469D-9E82-E435AFD68C20}">
      <dsp:nvSpPr>
        <dsp:cNvPr id="0" name=""/>
        <dsp:cNvSpPr/>
      </dsp:nvSpPr>
      <dsp:spPr>
        <a:xfrm>
          <a:off x="0" y="2100703"/>
          <a:ext cx="7315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F425B-AEDB-43ED-8DAD-4713E5F28B97}">
      <dsp:nvSpPr>
        <dsp:cNvPr id="0" name=""/>
        <dsp:cNvSpPr/>
      </dsp:nvSpPr>
      <dsp:spPr>
        <a:xfrm>
          <a:off x="365760" y="1628383"/>
          <a:ext cx="512064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Региональная государственная власть</a:t>
          </a:r>
          <a:endParaRPr lang="ru-RU" sz="3200" kern="1200" dirty="0"/>
        </a:p>
      </dsp:txBody>
      <dsp:txXfrm>
        <a:off x="411874" y="1674497"/>
        <a:ext cx="5028412" cy="852412"/>
      </dsp:txXfrm>
    </dsp:sp>
    <dsp:sp modelId="{54EA463A-B2AE-4303-A2EA-ECB357323A0C}">
      <dsp:nvSpPr>
        <dsp:cNvPr id="0" name=""/>
        <dsp:cNvSpPr/>
      </dsp:nvSpPr>
      <dsp:spPr>
        <a:xfrm>
          <a:off x="0" y="3552223"/>
          <a:ext cx="73152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29D52-ED84-457E-870A-9A19AC855038}">
      <dsp:nvSpPr>
        <dsp:cNvPr id="0" name=""/>
        <dsp:cNvSpPr/>
      </dsp:nvSpPr>
      <dsp:spPr>
        <a:xfrm>
          <a:off x="365760" y="3079903"/>
          <a:ext cx="512064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Местное самоуправление</a:t>
          </a:r>
          <a:endParaRPr lang="ru-RU" sz="3200" kern="1200" dirty="0"/>
        </a:p>
      </dsp:txBody>
      <dsp:txXfrm>
        <a:off x="411874" y="3126017"/>
        <a:ext cx="5028412" cy="8524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97F28-7ECE-423E-9192-2F9B4D7B578F}">
      <dsp:nvSpPr>
        <dsp:cNvPr id="0" name=""/>
        <dsp:cNvSpPr/>
      </dsp:nvSpPr>
      <dsp:spPr>
        <a:xfrm>
          <a:off x="0" y="269164"/>
          <a:ext cx="7315200" cy="1345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При выдвижении от избирательного </a:t>
          </a:r>
          <a:r>
            <a:rPr lang="ru-RU" sz="1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объединения (партии или ОО): </a:t>
          </a:r>
          <a:r>
            <a:rPr lang="ru-RU" sz="1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проведение собрания или конференции; сбор документов от кандидатов, подача документов в организующую комиссию</a:t>
          </a:r>
          <a:endParaRPr lang="ru-RU" sz="1400" kern="1200" dirty="0">
            <a:solidFill>
              <a:schemeClr val="accent4">
                <a:lumMod val="60000"/>
                <a:lumOff val="4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5"/>
              </a:solidFill>
            </a:rPr>
            <a:t>При самовыдвижении: личная подача заявления, сведений о доходах и имуществе, подтверждающих документов</a:t>
          </a:r>
          <a:endParaRPr lang="ru-RU" sz="1400" kern="1200" dirty="0">
            <a:solidFill>
              <a:schemeClr val="accent5"/>
            </a:solidFill>
          </a:endParaRPr>
        </a:p>
      </dsp:txBody>
      <dsp:txXfrm>
        <a:off x="0" y="269164"/>
        <a:ext cx="7315200" cy="1345050"/>
      </dsp:txXfrm>
    </dsp:sp>
    <dsp:sp modelId="{37375656-6FAB-407B-AC33-AD17B537B8A2}">
      <dsp:nvSpPr>
        <dsp:cNvPr id="0" name=""/>
        <dsp:cNvSpPr/>
      </dsp:nvSpPr>
      <dsp:spPr>
        <a:xfrm>
          <a:off x="365760" y="62524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документов на выдвижение</a:t>
          </a:r>
          <a:endParaRPr lang="ru-RU" sz="1400" kern="1200" dirty="0"/>
        </a:p>
      </dsp:txBody>
      <dsp:txXfrm>
        <a:off x="385935" y="82699"/>
        <a:ext cx="5080290" cy="372930"/>
      </dsp:txXfrm>
    </dsp:sp>
    <dsp:sp modelId="{1FADE812-91B8-4FE3-927C-7888CFF00F21}">
      <dsp:nvSpPr>
        <dsp:cNvPr id="0" name=""/>
        <dsp:cNvSpPr/>
      </dsp:nvSpPr>
      <dsp:spPr>
        <a:xfrm>
          <a:off x="0" y="1896455"/>
          <a:ext cx="73152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BFC27-2189-4EBB-9056-F2B2816D1EF7}">
      <dsp:nvSpPr>
        <dsp:cNvPr id="0" name=""/>
        <dsp:cNvSpPr/>
      </dsp:nvSpPr>
      <dsp:spPr>
        <a:xfrm>
          <a:off x="365760" y="1689814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Открытие избирательного счета</a:t>
          </a:r>
          <a:endParaRPr lang="ru-RU" sz="1400" kern="1200" dirty="0"/>
        </a:p>
      </dsp:txBody>
      <dsp:txXfrm>
        <a:off x="385935" y="1709989"/>
        <a:ext cx="5080290" cy="372930"/>
      </dsp:txXfrm>
    </dsp:sp>
    <dsp:sp modelId="{1D38133B-D324-47BE-9FC4-363E5FACEF68}">
      <dsp:nvSpPr>
        <dsp:cNvPr id="0" name=""/>
        <dsp:cNvSpPr/>
      </dsp:nvSpPr>
      <dsp:spPr>
        <a:xfrm>
          <a:off x="0" y="2531495"/>
          <a:ext cx="73152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Только если кандидат выдвинут не партией и если этого требует закон</a:t>
          </a:r>
          <a:endParaRPr lang="ru-RU" sz="1400" kern="1200" dirty="0"/>
        </a:p>
      </dsp:txBody>
      <dsp:txXfrm>
        <a:off x="0" y="2531495"/>
        <a:ext cx="7315200" cy="584325"/>
      </dsp:txXfrm>
    </dsp:sp>
    <dsp:sp modelId="{B558D416-548A-4EF7-908E-5921FDD83299}">
      <dsp:nvSpPr>
        <dsp:cNvPr id="0" name=""/>
        <dsp:cNvSpPr/>
      </dsp:nvSpPr>
      <dsp:spPr>
        <a:xfrm>
          <a:off x="365760" y="2324854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Сбор подписей</a:t>
          </a:r>
          <a:endParaRPr lang="ru-RU" sz="1400" kern="1200" dirty="0"/>
        </a:p>
      </dsp:txBody>
      <dsp:txXfrm>
        <a:off x="385935" y="2345029"/>
        <a:ext cx="5080290" cy="372930"/>
      </dsp:txXfrm>
    </dsp:sp>
    <dsp:sp modelId="{CB8BCF26-5404-4922-ABDE-9C72CE8E9945}">
      <dsp:nvSpPr>
        <dsp:cNvPr id="0" name=""/>
        <dsp:cNvSpPr/>
      </dsp:nvSpPr>
      <dsp:spPr>
        <a:xfrm>
          <a:off x="0" y="3398060"/>
          <a:ext cx="73152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Подписи, сведения об изменениях, первый финансовый отчет</a:t>
          </a:r>
          <a:endParaRPr lang="ru-RU" sz="1400" kern="1200" dirty="0"/>
        </a:p>
      </dsp:txBody>
      <dsp:txXfrm>
        <a:off x="0" y="3398060"/>
        <a:ext cx="7315200" cy="584325"/>
      </dsp:txXfrm>
    </dsp:sp>
    <dsp:sp modelId="{DEF4BEDF-E35B-4660-B05D-E4508B8A97FA}">
      <dsp:nvSpPr>
        <dsp:cNvPr id="0" name=""/>
        <dsp:cNvSpPr/>
      </dsp:nvSpPr>
      <dsp:spPr>
        <a:xfrm>
          <a:off x="365760" y="3191420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документов на регистрацию</a:t>
          </a:r>
          <a:endParaRPr lang="ru-RU" sz="1400" kern="1200" dirty="0"/>
        </a:p>
      </dsp:txBody>
      <dsp:txXfrm>
        <a:off x="385935" y="3211595"/>
        <a:ext cx="5080290" cy="372930"/>
      </dsp:txXfrm>
    </dsp:sp>
    <dsp:sp modelId="{71C8154B-AAC6-4BF5-AF8C-7A6276750A24}">
      <dsp:nvSpPr>
        <dsp:cNvPr id="0" name=""/>
        <dsp:cNvSpPr/>
      </dsp:nvSpPr>
      <dsp:spPr>
        <a:xfrm>
          <a:off x="0" y="4264625"/>
          <a:ext cx="73152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B13AFF-1D68-49C6-9FB2-FC60DADB268B}">
      <dsp:nvSpPr>
        <dsp:cNvPr id="0" name=""/>
        <dsp:cNvSpPr/>
      </dsp:nvSpPr>
      <dsp:spPr>
        <a:xfrm>
          <a:off x="365760" y="4057985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Судебное оспаривание отказа в регистрации</a:t>
          </a:r>
          <a:endParaRPr lang="ru-RU" sz="1400" kern="1200" dirty="0"/>
        </a:p>
      </dsp:txBody>
      <dsp:txXfrm>
        <a:off x="385935" y="4078160"/>
        <a:ext cx="5080290" cy="3729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E34D3-3EFC-4690-9B3B-578A3110BE92}">
      <dsp:nvSpPr>
        <dsp:cNvPr id="0" name=""/>
        <dsp:cNvSpPr/>
      </dsp:nvSpPr>
      <dsp:spPr>
        <a:xfrm rot="5400000">
          <a:off x="727716" y="1272808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3622C-4CE8-403D-ACF5-B49634965BD6}">
      <dsp:nvSpPr>
        <dsp:cNvPr id="0" name=""/>
        <dsp:cNvSpPr/>
      </dsp:nvSpPr>
      <dsp:spPr>
        <a:xfrm>
          <a:off x="4474" y="438934"/>
          <a:ext cx="2314220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Организация и проведения собрания или конференции. Решения о выдвижении </a:t>
          </a:r>
          <a:r>
            <a:rPr lang="ru-RU" sz="1200" kern="1200" dirty="0" smtClean="0"/>
            <a:t>и назначении уполномоченных</a:t>
          </a:r>
          <a:endParaRPr lang="ru-RU" sz="1200" kern="1200" dirty="0"/>
        </a:p>
      </dsp:txBody>
      <dsp:txXfrm>
        <a:off x="47752" y="482212"/>
        <a:ext cx="2227664" cy="799834"/>
      </dsp:txXfrm>
    </dsp:sp>
    <dsp:sp modelId="{D00CD13E-732C-4B33-9512-6915A9FDCC3F}">
      <dsp:nvSpPr>
        <dsp:cNvPr id="0" name=""/>
        <dsp:cNvSpPr/>
      </dsp:nvSpPr>
      <dsp:spPr>
        <a:xfrm>
          <a:off x="2356666" y="584546"/>
          <a:ext cx="2761239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 обязательным уведомлением</a:t>
          </a:r>
          <a:r>
            <a:rPr lang="ru-RU" sz="1100" kern="1200" dirty="0" smtClean="0"/>
            <a:t> </a:t>
          </a:r>
          <a:r>
            <a:rPr lang="ru-RU" sz="1400" kern="1200" dirty="0" smtClean="0"/>
            <a:t>организующей комиссии</a:t>
          </a:r>
          <a:endParaRPr lang="ru-RU" sz="1400" kern="1200" dirty="0"/>
        </a:p>
      </dsp:txBody>
      <dsp:txXfrm>
        <a:off x="2356666" y="584546"/>
        <a:ext cx="2761239" cy="716420"/>
      </dsp:txXfrm>
    </dsp:sp>
    <dsp:sp modelId="{95BBFEEF-E9DB-47D0-B643-062863D8B449}">
      <dsp:nvSpPr>
        <dsp:cNvPr id="0" name=""/>
        <dsp:cNvSpPr/>
      </dsp:nvSpPr>
      <dsp:spPr>
        <a:xfrm rot="5400000">
          <a:off x="2361251" y="2268517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65345-2722-44F4-87F6-B613B74305EA}">
      <dsp:nvSpPr>
        <dsp:cNvPr id="0" name=""/>
        <dsp:cNvSpPr/>
      </dsp:nvSpPr>
      <dsp:spPr>
        <a:xfrm>
          <a:off x="1747545" y="1434643"/>
          <a:ext cx="2095144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Подготовка набора документов и передача их в организующую комиссию </a:t>
          </a:r>
          <a:endParaRPr lang="ru-RU" sz="1300" kern="1200" dirty="0"/>
        </a:p>
      </dsp:txBody>
      <dsp:txXfrm>
        <a:off x="1790823" y="1477921"/>
        <a:ext cx="2008588" cy="799834"/>
      </dsp:txXfrm>
    </dsp:sp>
    <dsp:sp modelId="{49737615-EF89-4058-93BC-473352D02565}">
      <dsp:nvSpPr>
        <dsp:cNvPr id="0" name=""/>
        <dsp:cNvSpPr/>
      </dsp:nvSpPr>
      <dsp:spPr>
        <a:xfrm>
          <a:off x="57203" y="2447729"/>
          <a:ext cx="2461459" cy="792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Заверение </a:t>
          </a:r>
          <a:r>
            <a:rPr lang="ru-RU" sz="1600" kern="1200" dirty="0" smtClean="0"/>
            <a:t>списка, выдача разрешения на открытие счета</a:t>
          </a:r>
          <a:endParaRPr lang="ru-RU" sz="1600" kern="1200" dirty="0"/>
        </a:p>
      </dsp:txBody>
      <dsp:txXfrm>
        <a:off x="57203" y="2447729"/>
        <a:ext cx="2461459" cy="792081"/>
      </dsp:txXfrm>
    </dsp:sp>
    <dsp:sp modelId="{DDF739EE-AC61-467A-8065-A9A4A9467F34}">
      <dsp:nvSpPr>
        <dsp:cNvPr id="0" name=""/>
        <dsp:cNvSpPr/>
      </dsp:nvSpPr>
      <dsp:spPr>
        <a:xfrm rot="5400000">
          <a:off x="3992258" y="3264227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7B818D-2329-4C98-A716-D87AF3679517}">
      <dsp:nvSpPr>
        <dsp:cNvPr id="0" name=""/>
        <dsp:cNvSpPr/>
      </dsp:nvSpPr>
      <dsp:spPr>
        <a:xfrm>
          <a:off x="3252243" y="2439686"/>
          <a:ext cx="1871016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Открытие избирательного счета</a:t>
          </a:r>
          <a:endParaRPr lang="ru-RU" sz="1300" kern="1200" dirty="0"/>
        </a:p>
      </dsp:txBody>
      <dsp:txXfrm>
        <a:off x="3295521" y="2482964"/>
        <a:ext cx="1784460" cy="799834"/>
      </dsp:txXfrm>
    </dsp:sp>
    <dsp:sp modelId="{641AD986-3FCA-44F3-AE53-1F40909D6580}">
      <dsp:nvSpPr>
        <dsp:cNvPr id="0" name=""/>
        <dsp:cNvSpPr/>
      </dsp:nvSpPr>
      <dsp:spPr>
        <a:xfrm>
          <a:off x="1713387" y="3527843"/>
          <a:ext cx="2195352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Проверка </a:t>
          </a:r>
          <a:r>
            <a:rPr lang="ru-RU" sz="1600" kern="1200" dirty="0" smtClean="0"/>
            <a:t>поданных документов и сведений</a:t>
          </a:r>
          <a:endParaRPr lang="ru-RU" sz="1600" kern="1200" dirty="0"/>
        </a:p>
      </dsp:txBody>
      <dsp:txXfrm>
        <a:off x="1713387" y="3527843"/>
        <a:ext cx="2195352" cy="716420"/>
      </dsp:txXfrm>
    </dsp:sp>
    <dsp:sp modelId="{CB209D00-5891-4D58-A4AF-54E92AF8ED88}">
      <dsp:nvSpPr>
        <dsp:cNvPr id="0" name=""/>
        <dsp:cNvSpPr/>
      </dsp:nvSpPr>
      <dsp:spPr>
        <a:xfrm>
          <a:off x="4881738" y="3383834"/>
          <a:ext cx="2077036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 1-го </a:t>
          </a:r>
          <a:r>
            <a:rPr lang="ru-RU" sz="1400" kern="1200" dirty="0" err="1" smtClean="0"/>
            <a:t>фин</a:t>
          </a:r>
          <a:r>
            <a:rPr lang="ru-RU" sz="1400" kern="1200" dirty="0" smtClean="0"/>
            <a:t> отчета  (если предусмотрено) и </a:t>
          </a:r>
          <a:r>
            <a:rPr lang="ru-RU" sz="1400" kern="1200" dirty="0" err="1" smtClean="0"/>
            <a:t>доп</a:t>
          </a:r>
          <a:r>
            <a:rPr lang="ru-RU" sz="1400" kern="1200" dirty="0" smtClean="0"/>
            <a:t> сведений</a:t>
          </a:r>
          <a:endParaRPr lang="ru-RU" sz="1400" kern="1200" dirty="0"/>
        </a:p>
      </dsp:txBody>
      <dsp:txXfrm>
        <a:off x="4925016" y="3427112"/>
        <a:ext cx="1990480" cy="7998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E34D3-3EFC-4690-9B3B-578A3110BE92}">
      <dsp:nvSpPr>
        <dsp:cNvPr id="0" name=""/>
        <dsp:cNvSpPr/>
      </dsp:nvSpPr>
      <dsp:spPr>
        <a:xfrm rot="5400000">
          <a:off x="727716" y="1272808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3622C-4CE8-403D-ACF5-B49634965BD6}">
      <dsp:nvSpPr>
        <dsp:cNvPr id="0" name=""/>
        <dsp:cNvSpPr/>
      </dsp:nvSpPr>
      <dsp:spPr>
        <a:xfrm>
          <a:off x="4474" y="438934"/>
          <a:ext cx="2314220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Организация и проведения собрания или конференции. Решения о выдвижении с указанием округов</a:t>
          </a:r>
          <a:endParaRPr lang="ru-RU" sz="1400" kern="1200" dirty="0"/>
        </a:p>
      </dsp:txBody>
      <dsp:txXfrm>
        <a:off x="47752" y="482212"/>
        <a:ext cx="2227664" cy="799834"/>
      </dsp:txXfrm>
    </dsp:sp>
    <dsp:sp modelId="{D00CD13E-732C-4B33-9512-6915A9FDCC3F}">
      <dsp:nvSpPr>
        <dsp:cNvPr id="0" name=""/>
        <dsp:cNvSpPr/>
      </dsp:nvSpPr>
      <dsp:spPr>
        <a:xfrm>
          <a:off x="2356666" y="584546"/>
          <a:ext cx="2761239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 обязательным уведомлением</a:t>
          </a:r>
          <a:r>
            <a:rPr lang="ru-RU" sz="1100" kern="1200" dirty="0" smtClean="0"/>
            <a:t> </a:t>
          </a:r>
          <a:r>
            <a:rPr lang="ru-RU" sz="1400" kern="1200" dirty="0" smtClean="0"/>
            <a:t>организующей комиссии</a:t>
          </a:r>
          <a:endParaRPr lang="ru-RU" sz="1400" kern="1200" dirty="0"/>
        </a:p>
      </dsp:txBody>
      <dsp:txXfrm>
        <a:off x="2356666" y="584546"/>
        <a:ext cx="2761239" cy="716420"/>
      </dsp:txXfrm>
    </dsp:sp>
    <dsp:sp modelId="{95BBFEEF-E9DB-47D0-B643-062863D8B449}">
      <dsp:nvSpPr>
        <dsp:cNvPr id="0" name=""/>
        <dsp:cNvSpPr/>
      </dsp:nvSpPr>
      <dsp:spPr>
        <a:xfrm rot="5400000">
          <a:off x="2361251" y="2268517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65345-2722-44F4-87F6-B613B74305EA}">
      <dsp:nvSpPr>
        <dsp:cNvPr id="0" name=""/>
        <dsp:cNvSpPr/>
      </dsp:nvSpPr>
      <dsp:spPr>
        <a:xfrm>
          <a:off x="1747545" y="1434643"/>
          <a:ext cx="2095144" cy="886390"/>
        </a:xfrm>
        <a:prstGeom prst="roundRect">
          <a:avLst>
            <a:gd name="adj" fmla="val 16670"/>
          </a:avLst>
        </a:prstGeom>
        <a:solidFill>
          <a:schemeClr val="accent3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3"/>
              </a:solidFill>
            </a:rPr>
            <a:t>Подготовка набора документов и передача их в организующую комиссию </a:t>
          </a:r>
          <a:endParaRPr lang="ru-RU" sz="1400" kern="1200" dirty="0">
            <a:solidFill>
              <a:schemeClr val="accent3"/>
            </a:solidFill>
          </a:endParaRPr>
        </a:p>
      </dsp:txBody>
      <dsp:txXfrm>
        <a:off x="1790823" y="1477921"/>
        <a:ext cx="2008588" cy="799834"/>
      </dsp:txXfrm>
    </dsp:sp>
    <dsp:sp modelId="{49737615-EF89-4058-93BC-473352D02565}">
      <dsp:nvSpPr>
        <dsp:cNvPr id="0" name=""/>
        <dsp:cNvSpPr/>
      </dsp:nvSpPr>
      <dsp:spPr>
        <a:xfrm>
          <a:off x="3873628" y="1511622"/>
          <a:ext cx="3011145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Заверение списка, передача копий списка в окружные комиссии (</a:t>
          </a:r>
          <a:r>
            <a:rPr lang="ru-RU" sz="1600" kern="1200" dirty="0" smtClean="0">
              <a:solidFill>
                <a:srgbClr val="FFFF00"/>
              </a:solidFill>
            </a:rPr>
            <a:t>если предусмотрено</a:t>
          </a:r>
          <a:r>
            <a:rPr lang="ru-RU" sz="16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)</a:t>
          </a:r>
          <a:endParaRPr lang="ru-RU" sz="1600" kern="1200" dirty="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>
        <a:off x="3873628" y="1511622"/>
        <a:ext cx="3011145" cy="716420"/>
      </dsp:txXfrm>
    </dsp:sp>
    <dsp:sp modelId="{DDF739EE-AC61-467A-8065-A9A4A9467F34}">
      <dsp:nvSpPr>
        <dsp:cNvPr id="0" name=""/>
        <dsp:cNvSpPr/>
      </dsp:nvSpPr>
      <dsp:spPr>
        <a:xfrm rot="5400000">
          <a:off x="4326798" y="3264227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7B818D-2329-4C98-A716-D87AF3679517}">
      <dsp:nvSpPr>
        <dsp:cNvPr id="0" name=""/>
        <dsp:cNvSpPr/>
      </dsp:nvSpPr>
      <dsp:spPr>
        <a:xfrm>
          <a:off x="3252243" y="2439686"/>
          <a:ext cx="2540095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кандидатами документов в ОИК. Открытие кандидатами избирательного счета</a:t>
          </a:r>
          <a:endParaRPr lang="ru-RU" sz="1400" kern="1200" dirty="0"/>
        </a:p>
      </dsp:txBody>
      <dsp:txXfrm>
        <a:off x="3295521" y="2482964"/>
        <a:ext cx="2453539" cy="799834"/>
      </dsp:txXfrm>
    </dsp:sp>
    <dsp:sp modelId="{641AD986-3FCA-44F3-AE53-1F40909D6580}">
      <dsp:nvSpPr>
        <dsp:cNvPr id="0" name=""/>
        <dsp:cNvSpPr/>
      </dsp:nvSpPr>
      <dsp:spPr>
        <a:xfrm>
          <a:off x="1645823" y="3383829"/>
          <a:ext cx="2195352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Проверка </a:t>
          </a:r>
          <a:r>
            <a:rPr lang="ru-RU" sz="1600" kern="1200" dirty="0" smtClean="0"/>
            <a:t>поданных документов и </a:t>
          </a:r>
          <a:r>
            <a:rPr lang="ru-RU" sz="1600" kern="1200" dirty="0" smtClean="0"/>
            <a:t>сведений в ОИК</a:t>
          </a:r>
          <a:endParaRPr lang="ru-RU" sz="1600" kern="1200" dirty="0"/>
        </a:p>
      </dsp:txBody>
      <dsp:txXfrm>
        <a:off x="1645823" y="3383829"/>
        <a:ext cx="2195352" cy="716420"/>
      </dsp:txXfrm>
    </dsp:sp>
    <dsp:sp modelId="{CB209D00-5891-4D58-A4AF-54E92AF8ED88}">
      <dsp:nvSpPr>
        <dsp:cNvPr id="0" name=""/>
        <dsp:cNvSpPr/>
      </dsp:nvSpPr>
      <dsp:spPr>
        <a:xfrm>
          <a:off x="5169765" y="3423207"/>
          <a:ext cx="2077036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 1-го </a:t>
          </a:r>
          <a:r>
            <a:rPr lang="ru-RU" sz="1400" kern="1200" dirty="0" err="1" smtClean="0"/>
            <a:t>фин</a:t>
          </a:r>
          <a:r>
            <a:rPr lang="ru-RU" sz="1400" kern="1200" dirty="0" smtClean="0"/>
            <a:t> отчета, подписей  (если предусмотрено) и </a:t>
          </a:r>
          <a:r>
            <a:rPr lang="ru-RU" sz="1400" kern="1200" dirty="0" err="1" smtClean="0"/>
            <a:t>доп</a:t>
          </a:r>
          <a:r>
            <a:rPr lang="ru-RU" sz="1400" kern="1200" dirty="0" smtClean="0"/>
            <a:t> сведений в ОИК</a:t>
          </a:r>
          <a:endParaRPr lang="ru-RU" sz="1400" kern="1200" dirty="0"/>
        </a:p>
      </dsp:txBody>
      <dsp:txXfrm>
        <a:off x="5213043" y="3466485"/>
        <a:ext cx="1990480" cy="79983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E34D3-3EFC-4690-9B3B-578A3110BE92}">
      <dsp:nvSpPr>
        <dsp:cNvPr id="0" name=""/>
        <dsp:cNvSpPr/>
      </dsp:nvSpPr>
      <dsp:spPr>
        <a:xfrm rot="5400000">
          <a:off x="727716" y="1272808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3622C-4CE8-403D-ACF5-B49634965BD6}">
      <dsp:nvSpPr>
        <dsp:cNvPr id="0" name=""/>
        <dsp:cNvSpPr/>
      </dsp:nvSpPr>
      <dsp:spPr>
        <a:xfrm>
          <a:off x="4474" y="438934"/>
          <a:ext cx="2314220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заявления, подтверждающих документов и сведений о доходах в ОИК</a:t>
          </a:r>
          <a:endParaRPr lang="ru-RU" sz="1400" kern="1200" dirty="0"/>
        </a:p>
      </dsp:txBody>
      <dsp:txXfrm>
        <a:off x="47752" y="482212"/>
        <a:ext cx="2227664" cy="799834"/>
      </dsp:txXfrm>
    </dsp:sp>
    <dsp:sp modelId="{D00CD13E-732C-4B33-9512-6915A9FDCC3F}">
      <dsp:nvSpPr>
        <dsp:cNvPr id="0" name=""/>
        <dsp:cNvSpPr/>
      </dsp:nvSpPr>
      <dsp:spPr>
        <a:xfrm>
          <a:off x="2356666" y="584546"/>
          <a:ext cx="2761239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Выдача подтверждения о приеме </a:t>
          </a:r>
          <a:r>
            <a:rPr lang="ru-RU" sz="1400" kern="1200" dirty="0" smtClean="0"/>
            <a:t>документов, выдача разрешения на открытие избирательного счета</a:t>
          </a:r>
          <a:endParaRPr lang="ru-RU" sz="1400" kern="1200" dirty="0"/>
        </a:p>
      </dsp:txBody>
      <dsp:txXfrm>
        <a:off x="2356666" y="584546"/>
        <a:ext cx="2761239" cy="716420"/>
      </dsp:txXfrm>
    </dsp:sp>
    <dsp:sp modelId="{95BBFEEF-E9DB-47D0-B643-062863D8B449}">
      <dsp:nvSpPr>
        <dsp:cNvPr id="0" name=""/>
        <dsp:cNvSpPr/>
      </dsp:nvSpPr>
      <dsp:spPr>
        <a:xfrm rot="5400000">
          <a:off x="2361251" y="2268517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65345-2722-44F4-87F6-B613B74305EA}">
      <dsp:nvSpPr>
        <dsp:cNvPr id="0" name=""/>
        <dsp:cNvSpPr/>
      </dsp:nvSpPr>
      <dsp:spPr>
        <a:xfrm>
          <a:off x="1747545" y="1434643"/>
          <a:ext cx="2095144" cy="886390"/>
        </a:xfrm>
        <a:prstGeom prst="roundRect">
          <a:avLst>
            <a:gd name="adj" fmla="val 16670"/>
          </a:avLst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Открытие избирательного счета, сбор подписей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790823" y="1477921"/>
        <a:ext cx="2008588" cy="799834"/>
      </dsp:txXfrm>
    </dsp:sp>
    <dsp:sp modelId="{49737615-EF89-4058-93BC-473352D02565}">
      <dsp:nvSpPr>
        <dsp:cNvPr id="0" name=""/>
        <dsp:cNvSpPr/>
      </dsp:nvSpPr>
      <dsp:spPr>
        <a:xfrm>
          <a:off x="3873628" y="1511622"/>
          <a:ext cx="3011145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(</a:t>
          </a:r>
          <a:r>
            <a:rPr lang="ru-RU" sz="2400" kern="1200" dirty="0" smtClean="0">
              <a:solidFill>
                <a:srgbClr val="FFFF00"/>
              </a:solidFill>
            </a:rPr>
            <a:t>если предусмотрено</a:t>
          </a:r>
          <a:r>
            <a:rPr lang="ru-RU" sz="24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)</a:t>
          </a:r>
          <a:endParaRPr lang="ru-RU" sz="1600" kern="1200" dirty="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>
        <a:off x="3873628" y="1511622"/>
        <a:ext cx="3011145" cy="716420"/>
      </dsp:txXfrm>
    </dsp:sp>
    <dsp:sp modelId="{DDF739EE-AC61-467A-8065-A9A4A9467F34}">
      <dsp:nvSpPr>
        <dsp:cNvPr id="0" name=""/>
        <dsp:cNvSpPr/>
      </dsp:nvSpPr>
      <dsp:spPr>
        <a:xfrm rot="5400000">
          <a:off x="4326798" y="3264227"/>
          <a:ext cx="752241" cy="8563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7B818D-2329-4C98-A716-D87AF3679517}">
      <dsp:nvSpPr>
        <dsp:cNvPr id="0" name=""/>
        <dsp:cNvSpPr/>
      </dsp:nvSpPr>
      <dsp:spPr>
        <a:xfrm>
          <a:off x="3252243" y="2439686"/>
          <a:ext cx="2540095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Подача  1-го </a:t>
          </a:r>
          <a:r>
            <a:rPr lang="ru-RU" sz="1400" kern="1200" dirty="0" err="1" smtClean="0"/>
            <a:t>фин</a:t>
          </a:r>
          <a:r>
            <a:rPr lang="ru-RU" sz="1400" kern="1200" dirty="0" smtClean="0"/>
            <a:t> отчета  (если предусмотрено) и </a:t>
          </a:r>
          <a:r>
            <a:rPr lang="ru-RU" sz="1400" kern="1200" dirty="0" err="1" smtClean="0"/>
            <a:t>доп</a:t>
          </a:r>
          <a:r>
            <a:rPr lang="ru-RU" sz="1400" kern="1200" dirty="0" smtClean="0"/>
            <a:t> сведений в ОИК</a:t>
          </a:r>
          <a:endParaRPr lang="ru-RU" sz="1400" kern="1200" dirty="0"/>
        </a:p>
      </dsp:txBody>
      <dsp:txXfrm>
        <a:off x="3295521" y="2482964"/>
        <a:ext cx="2453539" cy="799834"/>
      </dsp:txXfrm>
    </dsp:sp>
    <dsp:sp modelId="{641AD986-3FCA-44F3-AE53-1F40909D6580}">
      <dsp:nvSpPr>
        <dsp:cNvPr id="0" name=""/>
        <dsp:cNvSpPr/>
      </dsp:nvSpPr>
      <dsp:spPr>
        <a:xfrm>
          <a:off x="129207" y="2447725"/>
          <a:ext cx="2195352" cy="716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 ОИК идет процесс проверки поданных документов и сведений</a:t>
          </a:r>
          <a:endParaRPr lang="ru-RU" sz="1600" kern="1200" dirty="0"/>
        </a:p>
      </dsp:txBody>
      <dsp:txXfrm>
        <a:off x="129207" y="2447725"/>
        <a:ext cx="2195352" cy="716420"/>
      </dsp:txXfrm>
    </dsp:sp>
    <dsp:sp modelId="{CB209D00-5891-4D58-A4AF-54E92AF8ED88}">
      <dsp:nvSpPr>
        <dsp:cNvPr id="0" name=""/>
        <dsp:cNvSpPr/>
      </dsp:nvSpPr>
      <dsp:spPr>
        <a:xfrm>
          <a:off x="5169765" y="3423207"/>
          <a:ext cx="2077036" cy="88639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Продолжение кампании или судебное оспаривание отказа в регистрации</a:t>
          </a:r>
          <a:endParaRPr lang="ru-RU" sz="1400" kern="1200" dirty="0"/>
        </a:p>
      </dsp:txBody>
      <dsp:txXfrm>
        <a:off x="5213043" y="3466485"/>
        <a:ext cx="1990480" cy="79983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D89FF-E7B2-4672-9D48-8C60AB2E71A0}">
      <dsp:nvSpPr>
        <dsp:cNvPr id="0" name=""/>
        <dsp:cNvSpPr/>
      </dsp:nvSpPr>
      <dsp:spPr>
        <a:xfrm>
          <a:off x="0" y="350215"/>
          <a:ext cx="7315200" cy="77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Не забудьте получить </a:t>
          </a:r>
          <a:r>
            <a:rPr lang="ru-RU" sz="1400" kern="1200" dirty="0" smtClean="0"/>
            <a:t>справку о сдаче с </a:t>
          </a:r>
          <a:r>
            <a:rPr lang="ru-RU" sz="1400" kern="1200" dirty="0" smtClean="0"/>
            <a:t>указанием количества листов и сданных подписей</a:t>
          </a:r>
          <a:endParaRPr lang="ru-RU" sz="1400" kern="1200" dirty="0"/>
        </a:p>
      </dsp:txBody>
      <dsp:txXfrm>
        <a:off x="0" y="350215"/>
        <a:ext cx="7315200" cy="771750"/>
      </dsp:txXfrm>
    </dsp:sp>
    <dsp:sp modelId="{F906B72C-BCA7-4796-937F-7E8B463A83BD}">
      <dsp:nvSpPr>
        <dsp:cNvPr id="0" name=""/>
        <dsp:cNvSpPr/>
      </dsp:nvSpPr>
      <dsp:spPr>
        <a:xfrm>
          <a:off x="365760" y="143575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Подписные листы</a:t>
          </a:r>
          <a:endParaRPr lang="ru-RU" sz="1400" kern="1200" dirty="0"/>
        </a:p>
      </dsp:txBody>
      <dsp:txXfrm>
        <a:off x="385935" y="163750"/>
        <a:ext cx="5080290" cy="372930"/>
      </dsp:txXfrm>
    </dsp:sp>
    <dsp:sp modelId="{BB5E4E4D-B5A3-48D9-982C-4D0E15D8F615}">
      <dsp:nvSpPr>
        <dsp:cNvPr id="0" name=""/>
        <dsp:cNvSpPr/>
      </dsp:nvSpPr>
      <dsp:spPr>
        <a:xfrm>
          <a:off x="0" y="1404205"/>
          <a:ext cx="73152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Если требует закон. Строго по форме. </a:t>
          </a:r>
          <a:endParaRPr lang="ru-RU" sz="1400" kern="1200" dirty="0"/>
        </a:p>
      </dsp:txBody>
      <dsp:txXfrm>
        <a:off x="0" y="1404205"/>
        <a:ext cx="7315200" cy="584325"/>
      </dsp:txXfrm>
    </dsp:sp>
    <dsp:sp modelId="{015D8DAF-4818-4496-9ED5-5C5818E6AE10}">
      <dsp:nvSpPr>
        <dsp:cNvPr id="0" name=""/>
        <dsp:cNvSpPr/>
      </dsp:nvSpPr>
      <dsp:spPr>
        <a:xfrm>
          <a:off x="365760" y="1197565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Первый финансовый отчет</a:t>
          </a:r>
          <a:endParaRPr lang="ru-RU" sz="1400" kern="1200" dirty="0"/>
        </a:p>
      </dsp:txBody>
      <dsp:txXfrm>
        <a:off x="385935" y="1217740"/>
        <a:ext cx="5080290" cy="372930"/>
      </dsp:txXfrm>
    </dsp:sp>
    <dsp:sp modelId="{07BD113D-100F-4759-94DD-FE07FA7D5ED4}">
      <dsp:nvSpPr>
        <dsp:cNvPr id="0" name=""/>
        <dsp:cNvSpPr/>
      </dsp:nvSpPr>
      <dsp:spPr>
        <a:xfrm>
          <a:off x="0" y="2270771"/>
          <a:ext cx="73152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Это – сведения об изменениях в ваших данных, если таковые были</a:t>
          </a:r>
          <a:endParaRPr lang="ru-RU" sz="1400" kern="1200" dirty="0"/>
        </a:p>
      </dsp:txBody>
      <dsp:txXfrm>
        <a:off x="0" y="2270771"/>
        <a:ext cx="7315200" cy="584325"/>
      </dsp:txXfrm>
    </dsp:sp>
    <dsp:sp modelId="{D38114D7-CA6B-42E6-AF1B-61A6F8C84BB3}">
      <dsp:nvSpPr>
        <dsp:cNvPr id="0" name=""/>
        <dsp:cNvSpPr/>
      </dsp:nvSpPr>
      <dsp:spPr>
        <a:xfrm>
          <a:off x="365760" y="2064130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Сведения об изменениях</a:t>
          </a:r>
          <a:endParaRPr lang="ru-RU" sz="1400" kern="1200" dirty="0"/>
        </a:p>
      </dsp:txBody>
      <dsp:txXfrm>
        <a:off x="385935" y="2084305"/>
        <a:ext cx="5080290" cy="372930"/>
      </dsp:txXfrm>
    </dsp:sp>
    <dsp:sp modelId="{84808095-1362-4B10-A7AB-431759D080DA}">
      <dsp:nvSpPr>
        <dsp:cNvPr id="0" name=""/>
        <dsp:cNvSpPr/>
      </dsp:nvSpPr>
      <dsp:spPr>
        <a:xfrm>
          <a:off x="0" y="3137336"/>
          <a:ext cx="7315200" cy="1543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291592" rIns="56774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Уведомьте комиссию о том, чтобы Вас предупреждали о каждой </a:t>
          </a:r>
          <a:r>
            <a:rPr lang="ru-RU" sz="1400" kern="1200" dirty="0" smtClean="0"/>
            <a:t>проверке подписей, </a:t>
          </a:r>
          <a:r>
            <a:rPr lang="ru-RU" sz="1400" kern="1200" dirty="0" smtClean="0"/>
            <a:t>в том числе у </a:t>
          </a:r>
          <a:r>
            <a:rPr lang="ru-RU" sz="1400" kern="1200" dirty="0" smtClean="0"/>
            <a:t>экспертов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 сдаче документов на регистрацию можно назначить в регистрирующую комиссию своего члена с совещательным голосом, знакомого с порядком проверки подписей. Он должен ежедневно курировать комиссию вплоть до Вашей регистрации. </a:t>
          </a:r>
          <a:endParaRPr lang="ru-RU" sz="1400" kern="1200" dirty="0"/>
        </a:p>
      </dsp:txBody>
      <dsp:txXfrm>
        <a:off x="0" y="3137336"/>
        <a:ext cx="7315200" cy="1543500"/>
      </dsp:txXfrm>
    </dsp:sp>
    <dsp:sp modelId="{C46EAF1E-8973-4525-B0B9-03050BB09E2A}">
      <dsp:nvSpPr>
        <dsp:cNvPr id="0" name=""/>
        <dsp:cNvSpPr/>
      </dsp:nvSpPr>
      <dsp:spPr>
        <a:xfrm>
          <a:off x="365760" y="2930696"/>
          <a:ext cx="512064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Назначить члена с совещательным голосом</a:t>
          </a:r>
          <a:endParaRPr lang="ru-RU" sz="1400" kern="1200" dirty="0"/>
        </a:p>
      </dsp:txBody>
      <dsp:txXfrm>
        <a:off x="385935" y="2950871"/>
        <a:ext cx="5080290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7E7BB-0509-456E-B852-47DF4F2D7C1C}">
      <dsp:nvSpPr>
        <dsp:cNvPr id="0" name=""/>
        <dsp:cNvSpPr/>
      </dsp:nvSpPr>
      <dsp:spPr>
        <a:xfrm>
          <a:off x="2750" y="1470167"/>
          <a:ext cx="1653778" cy="62562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4">
                <a:tint val="57000"/>
                <a:satMod val="180000"/>
                <a:lumMod val="99000"/>
              </a:schemeClr>
            </a:gs>
            <a:gs pos="100000">
              <a:schemeClr val="accent4">
                <a:tint val="80000"/>
                <a:satMod val="200000"/>
                <a:lumMod val="104000"/>
              </a:schemeClr>
            </a:gs>
          </a:gsLst>
          <a:lin ang="5400000" scaled="1"/>
        </a:gradFill>
        <a:ln w="12700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Ветви власти</a:t>
          </a:r>
          <a:endParaRPr lang="ru-RU" sz="1300" kern="1200" dirty="0"/>
        </a:p>
      </dsp:txBody>
      <dsp:txXfrm>
        <a:off x="2750" y="1470167"/>
        <a:ext cx="1653778" cy="625622"/>
      </dsp:txXfrm>
    </dsp:sp>
    <dsp:sp modelId="{84A4B5AE-EF15-43B1-98E8-462226E169F0}">
      <dsp:nvSpPr>
        <dsp:cNvPr id="0" name=""/>
        <dsp:cNvSpPr/>
      </dsp:nvSpPr>
      <dsp:spPr>
        <a:xfrm>
          <a:off x="2750" y="2095790"/>
          <a:ext cx="1653778" cy="1258453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5">
                <a:tint val="57000"/>
                <a:satMod val="180000"/>
                <a:lumMod val="99000"/>
              </a:schemeClr>
            </a:gs>
            <a:gs pos="100000">
              <a:schemeClr val="accent5">
                <a:tint val="80000"/>
                <a:satMod val="200000"/>
                <a:lumMod val="104000"/>
              </a:schemeClr>
            </a:gs>
          </a:gsLst>
          <a:lin ang="5400000" scaled="1"/>
        </a:gradFill>
        <a:ln w="12700" cap="flat" cmpd="sng" algn="ctr">
          <a:solidFill>
            <a:schemeClr val="accent5"/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Федеральный уровень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Региональный уровень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Местный уровень</a:t>
          </a:r>
          <a:endParaRPr lang="ru-RU" sz="1300" kern="1200" dirty="0"/>
        </a:p>
      </dsp:txBody>
      <dsp:txXfrm>
        <a:off x="2750" y="2095790"/>
        <a:ext cx="1653778" cy="1258453"/>
      </dsp:txXfrm>
    </dsp:sp>
    <dsp:sp modelId="{6D0DF242-5AC1-444D-9B4D-0B4B84C69A3E}">
      <dsp:nvSpPr>
        <dsp:cNvPr id="0" name=""/>
        <dsp:cNvSpPr/>
      </dsp:nvSpPr>
      <dsp:spPr>
        <a:xfrm>
          <a:off x="1888057" y="1470167"/>
          <a:ext cx="1653778" cy="625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Исполнительная власть (администрация)_</a:t>
          </a:r>
          <a:endParaRPr lang="ru-RU" sz="1300" kern="1200" dirty="0"/>
        </a:p>
      </dsp:txBody>
      <dsp:txXfrm>
        <a:off x="1888057" y="1470167"/>
        <a:ext cx="1653778" cy="625622"/>
      </dsp:txXfrm>
    </dsp:sp>
    <dsp:sp modelId="{657E09A4-EDEC-4753-80B9-09B7D9F04318}">
      <dsp:nvSpPr>
        <dsp:cNvPr id="0" name=""/>
        <dsp:cNvSpPr/>
      </dsp:nvSpPr>
      <dsp:spPr>
        <a:xfrm>
          <a:off x="1888057" y="2095790"/>
          <a:ext cx="1653778" cy="12584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Президент и правительство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«Губернатор» и правительство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Местная администрация</a:t>
          </a:r>
          <a:endParaRPr lang="ru-RU" sz="1300" kern="1200" dirty="0"/>
        </a:p>
      </dsp:txBody>
      <dsp:txXfrm>
        <a:off x="1888057" y="2095790"/>
        <a:ext cx="1653778" cy="1258453"/>
      </dsp:txXfrm>
    </dsp:sp>
    <dsp:sp modelId="{6A5C6AD0-B6E2-42F3-866D-B78FDDED0BE7}">
      <dsp:nvSpPr>
        <dsp:cNvPr id="0" name=""/>
        <dsp:cNvSpPr/>
      </dsp:nvSpPr>
      <dsp:spPr>
        <a:xfrm>
          <a:off x="3773364" y="1470167"/>
          <a:ext cx="1653778" cy="625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Представительная (законодательная) власть	</a:t>
          </a:r>
          <a:endParaRPr lang="ru-RU" sz="1300" kern="1200" dirty="0"/>
        </a:p>
      </dsp:txBody>
      <dsp:txXfrm>
        <a:off x="3773364" y="1470167"/>
        <a:ext cx="1653778" cy="625622"/>
      </dsp:txXfrm>
    </dsp:sp>
    <dsp:sp modelId="{83A0A988-FBAE-4B7E-9FB9-C33831F1A523}">
      <dsp:nvSpPr>
        <dsp:cNvPr id="0" name=""/>
        <dsp:cNvSpPr/>
      </dsp:nvSpPr>
      <dsp:spPr>
        <a:xfrm>
          <a:off x="3773364" y="2095790"/>
          <a:ext cx="1653778" cy="12584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Федеральное собрание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Законодательное собрание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Местный совет</a:t>
          </a:r>
          <a:endParaRPr lang="ru-RU" sz="1300" kern="1200" dirty="0"/>
        </a:p>
      </dsp:txBody>
      <dsp:txXfrm>
        <a:off x="3773364" y="2095790"/>
        <a:ext cx="1653778" cy="1258453"/>
      </dsp:txXfrm>
    </dsp:sp>
    <dsp:sp modelId="{211EF33C-6557-4CC8-A195-024228DBCFD2}">
      <dsp:nvSpPr>
        <dsp:cNvPr id="0" name=""/>
        <dsp:cNvSpPr/>
      </dsp:nvSpPr>
      <dsp:spPr>
        <a:xfrm>
          <a:off x="5658671" y="1470167"/>
          <a:ext cx="1653778" cy="625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Судебная власть</a:t>
          </a:r>
          <a:endParaRPr lang="ru-RU" sz="1300" kern="1200" dirty="0"/>
        </a:p>
      </dsp:txBody>
      <dsp:txXfrm>
        <a:off x="5658671" y="1470167"/>
        <a:ext cx="1653778" cy="625622"/>
      </dsp:txXfrm>
    </dsp:sp>
    <dsp:sp modelId="{6107D9E4-A8F2-41AA-972A-EC3C4281ECEB}">
      <dsp:nvSpPr>
        <dsp:cNvPr id="0" name=""/>
        <dsp:cNvSpPr/>
      </dsp:nvSpPr>
      <dsp:spPr>
        <a:xfrm>
          <a:off x="5658671" y="2095790"/>
          <a:ext cx="1653778" cy="12584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Федеральные и другие суды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Уставные суды и мировые судьи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----</a:t>
          </a:r>
          <a:endParaRPr lang="ru-RU" sz="1300" kern="1200" dirty="0"/>
        </a:p>
      </dsp:txBody>
      <dsp:txXfrm>
        <a:off x="5658671" y="2095790"/>
        <a:ext cx="1653778" cy="1258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4985F-7927-44E7-8275-5D85E35C9797}">
      <dsp:nvSpPr>
        <dsp:cNvPr id="0" name=""/>
        <dsp:cNvSpPr/>
      </dsp:nvSpPr>
      <dsp:spPr>
        <a:xfrm>
          <a:off x="278468" y="582"/>
          <a:ext cx="2632792" cy="13163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Законы</a:t>
          </a:r>
        </a:p>
        <a:p>
          <a:pPr lvl="0" algn="just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317024" y="39138"/>
        <a:ext cx="2555680" cy="1239284"/>
      </dsp:txXfrm>
    </dsp:sp>
    <dsp:sp modelId="{FBAB8B5E-307D-475E-8C95-F708B1192648}">
      <dsp:nvSpPr>
        <dsp:cNvPr id="0" name=""/>
        <dsp:cNvSpPr/>
      </dsp:nvSpPr>
      <dsp:spPr>
        <a:xfrm>
          <a:off x="541747" y="1316978"/>
          <a:ext cx="263279" cy="987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7297"/>
              </a:lnTo>
              <a:lnTo>
                <a:pt x="263279" y="987297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CC669-9CAC-4A5B-89C3-D56E415B3AD2}">
      <dsp:nvSpPr>
        <dsp:cNvPr id="0" name=""/>
        <dsp:cNvSpPr/>
      </dsp:nvSpPr>
      <dsp:spPr>
        <a:xfrm>
          <a:off x="805026" y="1646077"/>
          <a:ext cx="2106234" cy="1316396"/>
        </a:xfrm>
        <a:prstGeom prst="flowChartMultidocumen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Федеральные</a:t>
          </a:r>
          <a:endParaRPr lang="ru-RU" sz="2000" kern="1200" dirty="0"/>
        </a:p>
      </dsp:txBody>
      <dsp:txXfrm>
        <a:off x="805026" y="1870047"/>
        <a:ext cx="1813214" cy="1042574"/>
      </dsp:txXfrm>
    </dsp:sp>
    <dsp:sp modelId="{F109C077-A90E-46E4-8AA7-FD25974036B3}">
      <dsp:nvSpPr>
        <dsp:cNvPr id="0" name=""/>
        <dsp:cNvSpPr/>
      </dsp:nvSpPr>
      <dsp:spPr>
        <a:xfrm>
          <a:off x="541747" y="1316978"/>
          <a:ext cx="263279" cy="2632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2792"/>
              </a:lnTo>
              <a:lnTo>
                <a:pt x="263279" y="263279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A4589-FE80-4676-B228-1B9FD3F777C6}">
      <dsp:nvSpPr>
        <dsp:cNvPr id="0" name=""/>
        <dsp:cNvSpPr/>
      </dsp:nvSpPr>
      <dsp:spPr>
        <a:xfrm>
          <a:off x="805026" y="3291573"/>
          <a:ext cx="2106234" cy="1316396"/>
        </a:xfrm>
        <a:prstGeom prst="flowChartMultidocumen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Региональные</a:t>
          </a:r>
          <a:endParaRPr lang="ru-RU" sz="2000" kern="1200" dirty="0"/>
        </a:p>
      </dsp:txBody>
      <dsp:txXfrm>
        <a:off x="805026" y="3515543"/>
        <a:ext cx="1813214" cy="1042574"/>
      </dsp:txXfrm>
    </dsp:sp>
    <dsp:sp modelId="{26F1A7E1-A55B-49B2-89B1-1E42E783AA45}">
      <dsp:nvSpPr>
        <dsp:cNvPr id="0" name=""/>
        <dsp:cNvSpPr/>
      </dsp:nvSpPr>
      <dsp:spPr>
        <a:xfrm>
          <a:off x="3312366" y="0"/>
          <a:ext cx="2632792" cy="1316396"/>
        </a:xfrm>
        <a:prstGeom prst="flowChartAlternateProces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Постановления избирательных комиссий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376626" y="64260"/>
        <a:ext cx="2504272" cy="1187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8B3CB-81F6-4D37-A3FE-10435DF4A37D}">
      <dsp:nvSpPr>
        <dsp:cNvPr id="0" name=""/>
        <dsp:cNvSpPr/>
      </dsp:nvSpPr>
      <dsp:spPr>
        <a:xfrm>
          <a:off x="1647183" y="0"/>
          <a:ext cx="1098122" cy="619956"/>
        </a:xfrm>
        <a:prstGeom prst="trapezoid">
          <a:avLst>
            <a:gd name="adj" fmla="val 88565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ЦИК РФ</a:t>
          </a:r>
          <a:endParaRPr lang="ru-RU" sz="1100" kern="1200" dirty="0"/>
        </a:p>
      </dsp:txBody>
      <dsp:txXfrm>
        <a:off x="1647183" y="0"/>
        <a:ext cx="1098122" cy="619956"/>
      </dsp:txXfrm>
    </dsp:sp>
    <dsp:sp modelId="{0992281F-EBCF-4464-8995-74B044888404}">
      <dsp:nvSpPr>
        <dsp:cNvPr id="0" name=""/>
        <dsp:cNvSpPr/>
      </dsp:nvSpPr>
      <dsp:spPr>
        <a:xfrm>
          <a:off x="1098122" y="619955"/>
          <a:ext cx="2196244" cy="619956"/>
        </a:xfrm>
        <a:prstGeom prst="trapezoid">
          <a:avLst>
            <a:gd name="adj" fmla="val 88565"/>
          </a:avLst>
        </a:prstGeom>
        <a:solidFill>
          <a:schemeClr val="accent2">
            <a:shade val="50000"/>
            <a:hueOff val="-408241"/>
            <a:satOff val="-20403"/>
            <a:lumOff val="2668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ИКСФ (ИК субъектов Федерации, региональные) </a:t>
          </a:r>
          <a:endParaRPr lang="ru-RU" sz="1100" kern="1200" dirty="0"/>
        </a:p>
      </dsp:txBody>
      <dsp:txXfrm>
        <a:off x="1482464" y="619955"/>
        <a:ext cx="1427558" cy="619956"/>
      </dsp:txXfrm>
    </dsp:sp>
    <dsp:sp modelId="{7A206EE8-3BB9-4374-B0B2-5F30A44BEE9C}">
      <dsp:nvSpPr>
        <dsp:cNvPr id="0" name=""/>
        <dsp:cNvSpPr/>
      </dsp:nvSpPr>
      <dsp:spPr>
        <a:xfrm>
          <a:off x="549061" y="1239911"/>
          <a:ext cx="3294366" cy="619956"/>
        </a:xfrm>
        <a:prstGeom prst="trapezoid">
          <a:avLst>
            <a:gd name="adj" fmla="val 88565"/>
          </a:avLst>
        </a:prstGeom>
        <a:solidFill>
          <a:schemeClr val="accent2">
            <a:shade val="50000"/>
            <a:hueOff val="-816481"/>
            <a:satOff val="-40805"/>
            <a:lumOff val="533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ТИК (территориальные)</a:t>
          </a:r>
          <a:endParaRPr lang="ru-RU" sz="1100" kern="1200" dirty="0"/>
        </a:p>
      </dsp:txBody>
      <dsp:txXfrm>
        <a:off x="1125575" y="1239911"/>
        <a:ext cx="2141337" cy="619956"/>
      </dsp:txXfrm>
    </dsp:sp>
    <dsp:sp modelId="{46C516BF-3C71-471D-8426-56A50B461BB9}">
      <dsp:nvSpPr>
        <dsp:cNvPr id="0" name=""/>
        <dsp:cNvSpPr/>
      </dsp:nvSpPr>
      <dsp:spPr>
        <a:xfrm>
          <a:off x="0" y="1859868"/>
          <a:ext cx="4392488" cy="619956"/>
        </a:xfrm>
        <a:prstGeom prst="trapezoid">
          <a:avLst>
            <a:gd name="adj" fmla="val 88565"/>
          </a:avLst>
        </a:prstGeom>
        <a:solidFill>
          <a:schemeClr val="accent2">
            <a:shade val="50000"/>
            <a:hueOff val="-408241"/>
            <a:satOff val="-20403"/>
            <a:lumOff val="2668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УИК (участковые)</a:t>
          </a:r>
          <a:endParaRPr lang="ru-RU" sz="1100" kern="1200" dirty="0"/>
        </a:p>
      </dsp:txBody>
      <dsp:txXfrm>
        <a:off x="768685" y="1859868"/>
        <a:ext cx="2855117" cy="6199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7CC88-28F2-40CC-9734-C8DEA7BA2B03}">
      <dsp:nvSpPr>
        <dsp:cNvPr id="0" name=""/>
        <dsp:cNvSpPr/>
      </dsp:nvSpPr>
      <dsp:spPr>
        <a:xfrm>
          <a:off x="297052" y="1671903"/>
          <a:ext cx="2220416" cy="0"/>
        </a:xfrm>
        <a:prstGeom prst="line">
          <a:avLst/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9A0BD-2078-4C0D-B2DC-8C654821F00B}">
      <dsp:nvSpPr>
        <dsp:cNvPr id="0" name=""/>
        <dsp:cNvSpPr/>
      </dsp:nvSpPr>
      <dsp:spPr>
        <a:xfrm>
          <a:off x="277396" y="1105632"/>
          <a:ext cx="2220416" cy="0"/>
        </a:xfrm>
        <a:prstGeom prst="line">
          <a:avLst/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49695-3F3C-41F1-BCEA-7BE280CC7D2E}">
      <dsp:nvSpPr>
        <dsp:cNvPr id="0" name=""/>
        <dsp:cNvSpPr/>
      </dsp:nvSpPr>
      <dsp:spPr>
        <a:xfrm>
          <a:off x="305596" y="504057"/>
          <a:ext cx="2220416" cy="0"/>
        </a:xfrm>
        <a:prstGeom prst="line">
          <a:avLst/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A1D7B-A6E3-4919-8BC4-8F15B13A2764}">
      <dsp:nvSpPr>
        <dsp:cNvPr id="0" name=""/>
        <dsp:cNvSpPr/>
      </dsp:nvSpPr>
      <dsp:spPr>
        <a:xfrm>
          <a:off x="882904" y="56"/>
          <a:ext cx="1643107" cy="539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8D584-CC3D-4BDF-8660-946653DB1B98}">
      <dsp:nvSpPr>
        <dsp:cNvPr id="0" name=""/>
        <dsp:cNvSpPr/>
      </dsp:nvSpPr>
      <dsp:spPr>
        <a:xfrm>
          <a:off x="-261911" y="0"/>
          <a:ext cx="1799694" cy="46880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Администрация Президента</a:t>
          </a:r>
          <a:endParaRPr lang="ru-RU" sz="1000" kern="1200" dirty="0"/>
        </a:p>
      </dsp:txBody>
      <dsp:txXfrm>
        <a:off x="-239022" y="22889"/>
        <a:ext cx="1753916" cy="445918"/>
      </dsp:txXfrm>
    </dsp:sp>
    <dsp:sp modelId="{54A6D070-949E-4023-9498-A72A18451C36}">
      <dsp:nvSpPr>
        <dsp:cNvPr id="0" name=""/>
        <dsp:cNvSpPr/>
      </dsp:nvSpPr>
      <dsp:spPr>
        <a:xfrm>
          <a:off x="854704" y="566327"/>
          <a:ext cx="1643107" cy="539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6CECA-BD26-4A41-8DC6-8A289584E9ED}">
      <dsp:nvSpPr>
        <dsp:cNvPr id="0" name=""/>
        <dsp:cNvSpPr/>
      </dsp:nvSpPr>
      <dsp:spPr>
        <a:xfrm>
          <a:off x="-277396" y="612068"/>
          <a:ext cx="1686894" cy="4478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Региональная администрация</a:t>
          </a:r>
          <a:endParaRPr lang="ru-RU" sz="1000" kern="1200" dirty="0"/>
        </a:p>
      </dsp:txBody>
      <dsp:txXfrm>
        <a:off x="-255531" y="633933"/>
        <a:ext cx="1643164" cy="425958"/>
      </dsp:txXfrm>
    </dsp:sp>
    <dsp:sp modelId="{65272CC5-A2FF-47E1-8FD6-361A589F99D0}">
      <dsp:nvSpPr>
        <dsp:cNvPr id="0" name=""/>
        <dsp:cNvSpPr/>
      </dsp:nvSpPr>
      <dsp:spPr>
        <a:xfrm>
          <a:off x="874360" y="1132598"/>
          <a:ext cx="1643107" cy="539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EF72A-920B-4679-AE38-74B60053CCCC}">
      <dsp:nvSpPr>
        <dsp:cNvPr id="0" name=""/>
        <dsp:cNvSpPr/>
      </dsp:nvSpPr>
      <dsp:spPr>
        <a:xfrm>
          <a:off x="-297052" y="1166318"/>
          <a:ext cx="1765518" cy="47186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Местная администрация</a:t>
          </a:r>
          <a:endParaRPr lang="ru-RU" sz="1000" kern="1200" dirty="0"/>
        </a:p>
      </dsp:txBody>
      <dsp:txXfrm>
        <a:off x="-274013" y="1189357"/>
        <a:ext cx="1719440" cy="4488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90BF5-65EE-4464-B5B7-D2AFCF578073}">
      <dsp:nvSpPr>
        <dsp:cNvPr id="0" name=""/>
        <dsp:cNvSpPr/>
      </dsp:nvSpPr>
      <dsp:spPr>
        <a:xfrm rot="5400000">
          <a:off x="-256825" y="257297"/>
          <a:ext cx="1712169" cy="1198518"/>
        </a:xfrm>
        <a:prstGeom prst="chevron">
          <a:avLst/>
        </a:prstGeom>
        <a:gradFill rotWithShape="1">
          <a:gsLst>
            <a:gs pos="0">
              <a:schemeClr val="accent2"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2">
                <a:tint val="57000"/>
                <a:satMod val="180000"/>
                <a:lumMod val="99000"/>
              </a:schemeClr>
            </a:gs>
            <a:gs pos="100000">
              <a:schemeClr val="accent2">
                <a:tint val="80000"/>
                <a:satMod val="200000"/>
                <a:lumMod val="104000"/>
              </a:schemeClr>
            </a:gs>
          </a:gsLst>
          <a:lin ang="5400000" scaled="1"/>
        </a:gradFill>
        <a:ln w="12700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Организующая комиссия</a:t>
          </a:r>
          <a:endParaRPr lang="ru-RU" sz="105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599730"/>
        <a:ext cx="1198518" cy="513651"/>
      </dsp:txXfrm>
    </dsp:sp>
    <dsp:sp modelId="{58512A7E-4E4B-460C-97A0-114A5CDCBAE5}">
      <dsp:nvSpPr>
        <dsp:cNvPr id="0" name=""/>
        <dsp:cNvSpPr/>
      </dsp:nvSpPr>
      <dsp:spPr>
        <a:xfrm rot="5400000">
          <a:off x="3700404" y="-2501413"/>
          <a:ext cx="1112910" cy="61166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Формально – всегда комиссия муниципального образования (</a:t>
          </a:r>
          <a:r>
            <a:rPr lang="ru-RU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ИКМО</a:t>
          </a:r>
          <a:r>
            <a:rPr lang="ru-RU" sz="1100" kern="1200" dirty="0" smtClean="0"/>
            <a:t>)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Реально – может быть ТИК, которой переданы полномочия ИКМО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Эта комиссия регистрирует списки кандидатов (при пропорциональной системе)</a:t>
          </a:r>
          <a:endParaRPr lang="ru-RU" sz="1100" kern="1200" dirty="0"/>
        </a:p>
      </dsp:txBody>
      <dsp:txXfrm rot="-5400000">
        <a:off x="1198519" y="54800"/>
        <a:ext cx="6062353" cy="1004254"/>
      </dsp:txXfrm>
    </dsp:sp>
    <dsp:sp modelId="{CAFC09E6-E4ED-4810-8205-6B3D85E767FC}">
      <dsp:nvSpPr>
        <dsp:cNvPr id="0" name=""/>
        <dsp:cNvSpPr/>
      </dsp:nvSpPr>
      <dsp:spPr>
        <a:xfrm rot="5400000">
          <a:off x="-256825" y="1776434"/>
          <a:ext cx="1712169" cy="11985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Факультативный уровень</a:t>
          </a:r>
          <a:r>
            <a:rPr lang="ru-RU" sz="900" kern="1200" dirty="0" smtClean="0"/>
            <a:t>: промежуточные комиссии</a:t>
          </a:r>
          <a:endParaRPr lang="ru-RU" sz="900" kern="1200" dirty="0"/>
        </a:p>
      </dsp:txBody>
      <dsp:txXfrm rot="-5400000">
        <a:off x="1" y="2118867"/>
        <a:ext cx="1198518" cy="513651"/>
      </dsp:txXfrm>
    </dsp:sp>
    <dsp:sp modelId="{6BD212BB-9AEF-4DE8-8CA2-8A823983D5C5}">
      <dsp:nvSpPr>
        <dsp:cNvPr id="0" name=""/>
        <dsp:cNvSpPr/>
      </dsp:nvSpPr>
      <dsp:spPr>
        <a:xfrm rot="5400000">
          <a:off x="3700404" y="-982276"/>
          <a:ext cx="1112910" cy="61166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Этот уровень существует для крупных городских муниципальных образований 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Для очень крупных муниципальных образований может содержать два уровня: ТИК</a:t>
          </a:r>
          <a:r>
            <a:rPr lang="ru-RU" sz="1100" kern="1200" dirty="0" smtClean="0">
              <a:sym typeface="Wingdings" pitchFamily="2" charset="2"/>
            </a:rPr>
            <a:t></a:t>
          </a:r>
          <a:r>
            <a:rPr lang="ru-RU" sz="1100" kern="1200" dirty="0" smtClean="0"/>
            <a:t>ОИК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Состоит из ТИК или из ОИК, или из тех и других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Полномочия ОИК могут быть переданы ТИК или ИКМО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Регистрация кандидатов по мажоритарным округам осуществляется в ОИК (или в комиссиях, которым переданы их полномочия)</a:t>
          </a:r>
          <a:endParaRPr lang="ru-RU" sz="1100" kern="1200" dirty="0"/>
        </a:p>
      </dsp:txBody>
      <dsp:txXfrm rot="-5400000">
        <a:off x="1198519" y="1573937"/>
        <a:ext cx="6062353" cy="1004254"/>
      </dsp:txXfrm>
    </dsp:sp>
    <dsp:sp modelId="{FA6B2A20-FD09-4A70-86B8-EBEDBCF9963E}">
      <dsp:nvSpPr>
        <dsp:cNvPr id="0" name=""/>
        <dsp:cNvSpPr/>
      </dsp:nvSpPr>
      <dsp:spPr>
        <a:xfrm rot="5400000">
          <a:off x="-256825" y="3295570"/>
          <a:ext cx="1712169" cy="1198518"/>
        </a:xfrm>
        <a:prstGeom prst="chevron">
          <a:avLst/>
        </a:prstGeom>
        <a:gradFill rotWithShape="1">
          <a:gsLst>
            <a:gs pos="0">
              <a:schemeClr val="accent2"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2">
                <a:tint val="57000"/>
                <a:satMod val="180000"/>
                <a:lumMod val="99000"/>
              </a:schemeClr>
            </a:gs>
            <a:gs pos="100000">
              <a:schemeClr val="accent2">
                <a:tint val="80000"/>
                <a:satMod val="200000"/>
                <a:lumMod val="104000"/>
              </a:schemeClr>
            </a:gs>
          </a:gsLst>
          <a:lin ang="5400000" scaled="1"/>
        </a:gradFill>
        <a:ln w="12700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Участковые комиссии</a:t>
          </a:r>
          <a:endParaRPr lang="ru-RU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638003"/>
        <a:ext cx="1198518" cy="513651"/>
      </dsp:txXfrm>
    </dsp:sp>
    <dsp:sp modelId="{1849F6E4-D142-458B-BC64-F719956D5030}">
      <dsp:nvSpPr>
        <dsp:cNvPr id="0" name=""/>
        <dsp:cNvSpPr/>
      </dsp:nvSpPr>
      <dsp:spPr>
        <a:xfrm rot="5400000">
          <a:off x="3700404" y="521902"/>
          <a:ext cx="1112910" cy="61166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Образуются всегда. До 2012 года образовывались под каждые выборы, в дальнейшем, по-видимому, будут образовываться раз в 5 лет.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/>
        </a:p>
      </dsp:txBody>
      <dsp:txXfrm rot="-5400000">
        <a:off x="1198519" y="3078115"/>
        <a:ext cx="6062353" cy="10042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65338-032A-4764-91FB-81BE94D89493}">
      <dsp:nvSpPr>
        <dsp:cNvPr id="0" name=""/>
        <dsp:cNvSpPr/>
      </dsp:nvSpPr>
      <dsp:spPr>
        <a:xfrm>
          <a:off x="0" y="552074"/>
          <a:ext cx="7315200" cy="1836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458216" rIns="567741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Мандаты получают те кандидаты, которые набрали наибольшее число голосов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Выбор осуществляется между конкретными </a:t>
          </a:r>
          <a:r>
            <a:rPr lang="ru-RU" sz="2200" kern="1200" dirty="0" smtClean="0"/>
            <a:t>кандидатами</a:t>
          </a:r>
          <a:endParaRPr lang="ru-RU" sz="2200" kern="1200" dirty="0"/>
        </a:p>
      </dsp:txBody>
      <dsp:txXfrm>
        <a:off x="0" y="552074"/>
        <a:ext cx="7315200" cy="1836450"/>
      </dsp:txXfrm>
    </dsp:sp>
    <dsp:sp modelId="{F67E8D8D-5A80-4D45-9F7E-AF59618301FA}">
      <dsp:nvSpPr>
        <dsp:cNvPr id="0" name=""/>
        <dsp:cNvSpPr/>
      </dsp:nvSpPr>
      <dsp:spPr>
        <a:xfrm>
          <a:off x="365760" y="227354"/>
          <a:ext cx="512064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Мажоритарная </a:t>
          </a:r>
          <a:endParaRPr lang="ru-RU" sz="2200" kern="1200" dirty="0"/>
        </a:p>
      </dsp:txBody>
      <dsp:txXfrm>
        <a:off x="397463" y="259057"/>
        <a:ext cx="5057234" cy="586034"/>
      </dsp:txXfrm>
    </dsp:sp>
    <dsp:sp modelId="{64E46864-3B11-4EC0-A467-2B0D65DA6984}">
      <dsp:nvSpPr>
        <dsp:cNvPr id="0" name=""/>
        <dsp:cNvSpPr/>
      </dsp:nvSpPr>
      <dsp:spPr>
        <a:xfrm>
          <a:off x="0" y="2832045"/>
          <a:ext cx="7315200" cy="1836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458216" rIns="567741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Мандаты распределяются </a:t>
          </a:r>
          <a:r>
            <a:rPr lang="ru-RU" sz="2200" kern="1200" dirty="0" smtClean="0"/>
            <a:t>приблизительно пропорционально набранному числу голосов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Выбор осуществляется, в первую очередь, между списками кандидатов</a:t>
          </a:r>
          <a:endParaRPr lang="ru-RU" sz="2200" kern="1200" dirty="0"/>
        </a:p>
      </dsp:txBody>
      <dsp:txXfrm>
        <a:off x="0" y="2832045"/>
        <a:ext cx="7315200" cy="1836450"/>
      </dsp:txXfrm>
    </dsp:sp>
    <dsp:sp modelId="{1753BD47-9430-480E-9F8B-C4324E72AE4A}">
      <dsp:nvSpPr>
        <dsp:cNvPr id="0" name=""/>
        <dsp:cNvSpPr/>
      </dsp:nvSpPr>
      <dsp:spPr>
        <a:xfrm>
          <a:off x="365760" y="2507325"/>
          <a:ext cx="512064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Пропорциональная</a:t>
          </a:r>
          <a:endParaRPr lang="ru-RU" sz="2200" kern="1200" dirty="0"/>
        </a:p>
      </dsp:txBody>
      <dsp:txXfrm>
        <a:off x="397463" y="2539028"/>
        <a:ext cx="5057234" cy="5860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5E1BB-1185-4924-8DAC-FFC8B272B9D9}">
      <dsp:nvSpPr>
        <dsp:cNvPr id="0" name=""/>
        <dsp:cNvSpPr/>
      </dsp:nvSpPr>
      <dsp:spPr>
        <a:xfrm>
          <a:off x="0" y="315402"/>
          <a:ext cx="73152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Одномандатная или многомандатная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err="1" smtClean="0"/>
            <a:t>Однотуровая</a:t>
          </a:r>
          <a:r>
            <a:rPr lang="ru-RU" sz="1700" kern="1200" dirty="0" smtClean="0"/>
            <a:t> или </a:t>
          </a:r>
          <a:r>
            <a:rPr lang="ru-RU" sz="1700" kern="1200" dirty="0" err="1" smtClean="0"/>
            <a:t>многотуровая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Жесткие, нежесткие и рейтинговые</a:t>
          </a:r>
          <a:endParaRPr lang="ru-RU" sz="1700" kern="1200" dirty="0"/>
        </a:p>
      </dsp:txBody>
      <dsp:txXfrm>
        <a:off x="0" y="315402"/>
        <a:ext cx="7315200" cy="1231650"/>
      </dsp:txXfrm>
    </dsp:sp>
    <dsp:sp modelId="{DCB4FA6D-62F3-49AB-B482-F48E3A643A5C}">
      <dsp:nvSpPr>
        <dsp:cNvPr id="0" name=""/>
        <dsp:cNvSpPr/>
      </dsp:nvSpPr>
      <dsp:spPr>
        <a:xfrm>
          <a:off x="365760" y="64482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Мажоритарная</a:t>
          </a:r>
          <a:endParaRPr lang="ru-RU" sz="1700" kern="1200" dirty="0"/>
        </a:p>
      </dsp:txBody>
      <dsp:txXfrm>
        <a:off x="390258" y="88980"/>
        <a:ext cx="5071644" cy="452844"/>
      </dsp:txXfrm>
    </dsp:sp>
    <dsp:sp modelId="{8A1AEF97-4C75-4B00-BB61-BF9C29260B51}">
      <dsp:nvSpPr>
        <dsp:cNvPr id="0" name=""/>
        <dsp:cNvSpPr/>
      </dsp:nvSpPr>
      <dsp:spPr>
        <a:xfrm>
          <a:off x="0" y="1889772"/>
          <a:ext cx="73152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Заградительный барьер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Открытые и закрытые списки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Методы </a:t>
          </a:r>
          <a:r>
            <a:rPr lang="ru-RU" sz="1700" kern="1200" dirty="0" err="1" smtClean="0"/>
            <a:t>Хейра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Империали</a:t>
          </a:r>
          <a:r>
            <a:rPr lang="ru-RU" sz="1700" kern="1200" dirty="0" smtClean="0"/>
            <a:t> и другие </a:t>
          </a:r>
          <a:endParaRPr lang="ru-RU" sz="1700" kern="1200" dirty="0"/>
        </a:p>
      </dsp:txBody>
      <dsp:txXfrm>
        <a:off x="0" y="1889772"/>
        <a:ext cx="7315200" cy="1231650"/>
      </dsp:txXfrm>
    </dsp:sp>
    <dsp:sp modelId="{9EB595DF-BEC9-4BCB-B40F-607840F597DD}">
      <dsp:nvSpPr>
        <dsp:cNvPr id="0" name=""/>
        <dsp:cNvSpPr/>
      </dsp:nvSpPr>
      <dsp:spPr>
        <a:xfrm>
          <a:off x="365760" y="1638852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Пропорциональная</a:t>
          </a:r>
          <a:endParaRPr lang="ru-RU" sz="1700" kern="1200" dirty="0"/>
        </a:p>
      </dsp:txBody>
      <dsp:txXfrm>
        <a:off x="390258" y="1663350"/>
        <a:ext cx="5071644" cy="452844"/>
      </dsp:txXfrm>
    </dsp:sp>
    <dsp:sp modelId="{622C3682-8E4A-471A-8A16-23E35C5D17FC}">
      <dsp:nvSpPr>
        <dsp:cNvPr id="0" name=""/>
        <dsp:cNvSpPr/>
      </dsp:nvSpPr>
      <dsp:spPr>
        <a:xfrm>
          <a:off x="0" y="3464142"/>
          <a:ext cx="7315200" cy="115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354076" rIns="56774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Мандаты распределяются с учетом как мажоритарных, так и пропорциональных выборов. Бывают смешанные связанные и смешанные несвязанные системы</a:t>
          </a:r>
          <a:endParaRPr lang="ru-RU" sz="1700" kern="1200" dirty="0"/>
        </a:p>
      </dsp:txBody>
      <dsp:txXfrm>
        <a:off x="0" y="3464142"/>
        <a:ext cx="7315200" cy="1151325"/>
      </dsp:txXfrm>
    </dsp:sp>
    <dsp:sp modelId="{C8F31BC2-30C0-41EE-A395-9DB670F2921C}">
      <dsp:nvSpPr>
        <dsp:cNvPr id="0" name=""/>
        <dsp:cNvSpPr/>
      </dsp:nvSpPr>
      <dsp:spPr>
        <a:xfrm>
          <a:off x="365760" y="3213222"/>
          <a:ext cx="512064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Смешанная система</a:t>
          </a:r>
          <a:endParaRPr lang="ru-RU" sz="1700" kern="1200" dirty="0"/>
        </a:p>
      </dsp:txBody>
      <dsp:txXfrm>
        <a:off x="390258" y="3237720"/>
        <a:ext cx="5071644" cy="4528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CD20D-9491-444C-AF92-5E72140039AF}">
      <dsp:nvSpPr>
        <dsp:cNvPr id="0" name=""/>
        <dsp:cNvSpPr/>
      </dsp:nvSpPr>
      <dsp:spPr>
        <a:xfrm>
          <a:off x="0" y="3908905"/>
          <a:ext cx="6096000" cy="5130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Финансовая отчетность</a:t>
          </a:r>
          <a:endParaRPr lang="ru-RU" sz="1800" kern="1200" dirty="0"/>
        </a:p>
      </dsp:txBody>
      <dsp:txXfrm>
        <a:off x="0" y="3908905"/>
        <a:ext cx="6096000" cy="513041"/>
      </dsp:txXfrm>
    </dsp:sp>
    <dsp:sp modelId="{6DB10955-556C-4136-95E8-A4308FCA67F3}">
      <dsp:nvSpPr>
        <dsp:cNvPr id="0" name=""/>
        <dsp:cNvSpPr/>
      </dsp:nvSpPr>
      <dsp:spPr>
        <a:xfrm rot="10800000">
          <a:off x="0" y="3127542"/>
          <a:ext cx="6096000" cy="789058"/>
        </a:xfrm>
        <a:prstGeom prst="upArrowCallout">
          <a:avLst/>
        </a:prstGeom>
        <a:solidFill>
          <a:schemeClr val="accent4">
            <a:hueOff val="-837005"/>
            <a:satOff val="-3808"/>
            <a:lumOff val="51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Голосование и подсчет голосов</a:t>
          </a:r>
          <a:endParaRPr lang="ru-RU" sz="1800" kern="1200" dirty="0"/>
        </a:p>
      </dsp:txBody>
      <dsp:txXfrm rot="10800000">
        <a:off x="0" y="3127542"/>
        <a:ext cx="6096000" cy="512706"/>
      </dsp:txXfrm>
    </dsp:sp>
    <dsp:sp modelId="{63461F43-B206-4F4A-A538-BC601DF50959}">
      <dsp:nvSpPr>
        <dsp:cNvPr id="0" name=""/>
        <dsp:cNvSpPr/>
      </dsp:nvSpPr>
      <dsp:spPr>
        <a:xfrm rot="10800000">
          <a:off x="0" y="2346180"/>
          <a:ext cx="6096000" cy="789058"/>
        </a:xfrm>
        <a:prstGeom prst="upArrowCallout">
          <a:avLst/>
        </a:prstGeom>
        <a:solidFill>
          <a:schemeClr val="accent4">
            <a:hueOff val="-1674011"/>
            <a:satOff val="-7615"/>
            <a:lumOff val="103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Агитация</a:t>
          </a:r>
          <a:endParaRPr lang="ru-RU" sz="1800" kern="1200" dirty="0"/>
        </a:p>
      </dsp:txBody>
      <dsp:txXfrm rot="10800000">
        <a:off x="0" y="2346180"/>
        <a:ext cx="6096000" cy="512706"/>
      </dsp:txXfrm>
    </dsp:sp>
    <dsp:sp modelId="{723E4AF9-6DE6-44CC-8C74-5D0711964CCB}">
      <dsp:nvSpPr>
        <dsp:cNvPr id="0" name=""/>
        <dsp:cNvSpPr/>
      </dsp:nvSpPr>
      <dsp:spPr>
        <a:xfrm rot="10800000">
          <a:off x="0" y="1564817"/>
          <a:ext cx="6096000" cy="789058"/>
        </a:xfrm>
        <a:prstGeom prst="upArrowCallout">
          <a:avLst/>
        </a:prstGeom>
        <a:solidFill>
          <a:schemeClr val="accent4">
            <a:hueOff val="-2511017"/>
            <a:satOff val="-11423"/>
            <a:lumOff val="155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Выдвижение и регистрация кандидатов</a:t>
          </a:r>
          <a:endParaRPr lang="ru-RU" sz="1800" kern="1200" dirty="0"/>
        </a:p>
      </dsp:txBody>
      <dsp:txXfrm rot="10800000">
        <a:off x="0" y="1564817"/>
        <a:ext cx="6096000" cy="512706"/>
      </dsp:txXfrm>
    </dsp:sp>
    <dsp:sp modelId="{DDBA7343-D701-4889-ABBD-4F77EF845DA9}">
      <dsp:nvSpPr>
        <dsp:cNvPr id="0" name=""/>
        <dsp:cNvSpPr/>
      </dsp:nvSpPr>
      <dsp:spPr>
        <a:xfrm rot="10800000">
          <a:off x="0" y="783455"/>
          <a:ext cx="6096000" cy="789058"/>
        </a:xfrm>
        <a:prstGeom prst="upArrowCallout">
          <a:avLst/>
        </a:prstGeom>
        <a:solidFill>
          <a:schemeClr val="accent4">
            <a:hueOff val="-3348022"/>
            <a:satOff val="-15230"/>
            <a:lumOff val="207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Назначение выборов</a:t>
          </a:r>
          <a:endParaRPr lang="ru-RU" sz="1800" kern="1200" dirty="0"/>
        </a:p>
      </dsp:txBody>
      <dsp:txXfrm rot="10800000">
        <a:off x="0" y="783455"/>
        <a:ext cx="6096000" cy="512706"/>
      </dsp:txXfrm>
    </dsp:sp>
    <dsp:sp modelId="{DDD989EB-C3BD-45CD-A10B-974106F2D018}">
      <dsp:nvSpPr>
        <dsp:cNvPr id="0" name=""/>
        <dsp:cNvSpPr/>
      </dsp:nvSpPr>
      <dsp:spPr>
        <a:xfrm rot="10800000">
          <a:off x="0" y="2092"/>
          <a:ext cx="6096000" cy="789058"/>
        </a:xfrm>
        <a:prstGeom prst="upArrowCallout">
          <a:avLst/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Образование избирательных округов или территорий для региональных групп</a:t>
          </a:r>
        </a:p>
      </dsp:txBody>
      <dsp:txXfrm rot="10800000">
        <a:off x="0" y="2092"/>
        <a:ext cx="6096000" cy="512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Список вкладок"/>
  <dgm:desc val="Служит для отображения непоследовательных или сгруппированных блоков данных. Рекомендуется использовать для списков с текстом уровня 1 небольшого объема. Первый текст уровня 2 отображается рядом с текстом уровня 1, а остальной текст уровня 2 — под текстом уровня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8B9C233-7909-4D56-B487-589BF5E9F9C2}" type="datetimeFigureOut">
              <a:rPr lang="ru-RU" smtClean="0"/>
              <a:t>06.08.2012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730D1D-71AC-40C1-BFD9-F696DF5781C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196752"/>
            <a:ext cx="7315200" cy="3914897"/>
          </a:xfrm>
        </p:spPr>
        <p:txBody>
          <a:bodyPr>
            <a:normAutofit/>
          </a:bodyPr>
          <a:lstStyle/>
          <a:p>
            <a:r>
              <a:rPr lang="ru-RU" dirty="0" smtClean="0"/>
              <a:t>Выдвижение и регистрация кандидатов в </a:t>
            </a:r>
            <a:r>
              <a:rPr lang="ru-RU" dirty="0" smtClean="0"/>
              <a:t>органы местного самоуправления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Bookman Old Style" pitchFamily="18" charset="0"/>
              </a:rPr>
              <a:t>Россия. Год 2012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Опорные слайды для семинара</a:t>
            </a:r>
            <a:endParaRPr lang="ru-RU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ru-RU" sz="1600" i="1" dirty="0" err="1" smtClean="0"/>
              <a:t>А</a:t>
            </a:r>
            <a:r>
              <a:rPr lang="ru-RU" sz="1600" i="1" dirty="0" err="1" smtClean="0"/>
              <a:t>.</a:t>
            </a:r>
            <a:r>
              <a:rPr lang="ru-RU" sz="1600" i="1" dirty="0" err="1" smtClean="0">
                <a:sym typeface="Symbol"/>
              </a:rPr>
              <a:t>.Бузин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41899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/>
          <a:lstStyle/>
          <a:p>
            <a:r>
              <a:rPr lang="ru-RU" dirty="0" smtClean="0"/>
              <a:t>Избирательные системы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338820"/>
              </p:ext>
            </p:extLst>
          </p:nvPr>
        </p:nvGraphicFramePr>
        <p:xfrm>
          <a:off x="914400" y="1412875"/>
          <a:ext cx="731520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72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Вариации избирательных систем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358191"/>
              </p:ext>
            </p:extLst>
          </p:nvPr>
        </p:nvGraphicFramePr>
        <p:xfrm>
          <a:off x="914400" y="1628775"/>
          <a:ext cx="73152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9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Стадии избирательной кампании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70862846"/>
              </p:ext>
            </p:extLst>
          </p:nvPr>
        </p:nvGraphicFramePr>
        <p:xfrm>
          <a:off x="1547664" y="1628800"/>
          <a:ext cx="609600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5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Право выдвижения кандидатов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8801"/>
            <a:ext cx="7315200" cy="4680560"/>
          </a:xfrm>
        </p:spPr>
        <p:txBody>
          <a:bodyPr/>
          <a:lstStyle/>
          <a:p>
            <a:r>
              <a:rPr lang="ru-RU" sz="3600" dirty="0" smtClean="0"/>
              <a:t>может быть предоставлено:</a:t>
            </a:r>
          </a:p>
          <a:p>
            <a:r>
              <a:rPr lang="ru-RU" dirty="0" smtClean="0"/>
              <a:t>Партиям (их </a:t>
            </a:r>
            <a:r>
              <a:rPr lang="ru-RU" dirty="0" smtClean="0"/>
              <a:t>структурным </a:t>
            </a:r>
            <a:r>
              <a:rPr lang="ru-RU" dirty="0" smtClean="0"/>
              <a:t>подразделениям)</a:t>
            </a:r>
          </a:p>
          <a:p>
            <a:r>
              <a:rPr lang="ru-RU" dirty="0" smtClean="0"/>
              <a:t>Гражданам (самовыдвижение)</a:t>
            </a:r>
          </a:p>
          <a:p>
            <a:r>
              <a:rPr lang="ru-RU" dirty="0" smtClean="0"/>
              <a:t>Общественным </a:t>
            </a:r>
            <a:r>
              <a:rPr lang="ru-RU" dirty="0" smtClean="0"/>
              <a:t>организациям или движениям, в уставе которых предусмотрено </a:t>
            </a:r>
            <a:r>
              <a:rPr lang="ru-RU" dirty="0"/>
              <a:t>участие в выборах</a:t>
            </a:r>
            <a:r>
              <a:rPr lang="ru-RU" dirty="0" smtClean="0"/>
              <a:t> </a:t>
            </a:r>
            <a:r>
              <a:rPr lang="ru-RU" dirty="0" smtClean="0"/>
              <a:t>(только по мажоритарным округам и только на муниципальных выборах)</a:t>
            </a:r>
          </a:p>
          <a:p>
            <a:r>
              <a:rPr lang="ru-RU" sz="3600" dirty="0" smtClean="0"/>
              <a:t>Субъекты </a:t>
            </a:r>
            <a:r>
              <a:rPr lang="ru-RU" sz="3600" dirty="0" smtClean="0"/>
              <a:t>выдвижения </a:t>
            </a:r>
            <a:r>
              <a:rPr lang="ru-RU" sz="3600" dirty="0" smtClean="0"/>
              <a:t>конкретно определяются </a:t>
            </a:r>
            <a:r>
              <a:rPr lang="ru-RU" sz="3600" dirty="0" smtClean="0"/>
              <a:t>законом </a:t>
            </a:r>
            <a:r>
              <a:rPr lang="ru-RU" sz="3600" dirty="0"/>
              <a:t>о </a:t>
            </a:r>
            <a:r>
              <a:rPr lang="ru-RU" sz="3600" dirty="0" smtClean="0"/>
              <a:t>конкретных</a:t>
            </a:r>
            <a:r>
              <a:rPr lang="en-US" sz="3600" dirty="0" smtClean="0"/>
              <a:t> </a:t>
            </a:r>
            <a:r>
              <a:rPr lang="ru-RU" sz="3600" dirty="0" smtClean="0"/>
              <a:t>выборах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6941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Перед тем, как выдвигаться кандидатом, надо решить для себя следующие вопросы: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Готов ли я заниматься общественной деятельностью, то есть большую часть времени тратить не на себя и свою семью, а на других людей? (Альтруизм)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Есть ли у меня сторонники, согласные с моими идеями?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Есть ли у меня помощники, готовые помогать в моей избирательной кампании?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Имею ли я право быть кандидатом (отсутствие второго гражданства и т.д.; п.п.3-3.2 ст.4 ФЗГ)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Сколько мне потребуется средств и смогу ли я их собрать? Готов ли я пожертвовать свои средства на избирательную кампанию?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Будет ли у меня время для ведения избирательной кампании?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Буду ли я выдвигаться от партии или как независимый кандидат?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9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</a:t>
            </a:r>
            <a:r>
              <a:rPr lang="ru-RU" dirty="0" smtClean="0"/>
              <a:t>выдвижения. </a:t>
            </a:r>
            <a:br>
              <a:rPr lang="ru-RU" dirty="0" smtClean="0"/>
            </a:br>
            <a:r>
              <a:rPr lang="ru-RU" sz="3100" dirty="0" smtClean="0"/>
              <a:t>Достоинства и недостатки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257524"/>
              </p:ext>
            </p:extLst>
          </p:nvPr>
        </p:nvGraphicFramePr>
        <p:xfrm>
          <a:off x="467545" y="1557338"/>
          <a:ext cx="7848870" cy="5186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0"/>
                <a:gridCol w="2616290"/>
                <a:gridCol w="2616290"/>
              </a:tblGrid>
              <a:tr h="330493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выдвижения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Достоинства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Недостатки</a:t>
                      </a:r>
                      <a:endParaRPr lang="ru-RU" dirty="0"/>
                    </a:p>
                  </a:txBody>
                  <a:tcPr/>
                </a:tc>
              </a:tr>
              <a:tr h="1569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 партии </a:t>
                      </a:r>
                      <a:r>
                        <a:rPr lang="ru-RU" sz="1200" dirty="0" smtClean="0"/>
                        <a:t>(или ее территориального</a:t>
                      </a:r>
                      <a:r>
                        <a:rPr lang="ru-RU" sz="1200" baseline="0" dirty="0" smtClean="0"/>
                        <a:t> подразделения)</a:t>
                      </a:r>
                      <a:r>
                        <a:rPr lang="ru-RU" baseline="0" dirty="0" smtClean="0"/>
                        <a:t> в составе списка </a:t>
                      </a:r>
                    </a:p>
                    <a:p>
                      <a:r>
                        <a:rPr lang="ru-RU" sz="1400" baseline="0" dirty="0" smtClean="0"/>
                        <a:t>(по единому пропорциональному округу)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100" dirty="0" smtClean="0"/>
                        <a:t>Не надо собирать подписи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100" dirty="0" smtClean="0"/>
                        <a:t>Можно использовать  ресурсы партии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100" dirty="0" smtClean="0"/>
                        <a:t>Можно воспользоваться «паровозом» -</a:t>
                      </a:r>
                      <a:r>
                        <a:rPr lang="ru-RU" sz="1100" baseline="0" dirty="0" smtClean="0"/>
                        <a:t> популярной личностью в начале списка</a:t>
                      </a:r>
                      <a:endParaRPr lang="ru-RU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100" dirty="0" smtClean="0"/>
                        <a:t>Надо проводить собрание</a:t>
                      </a:r>
                      <a:r>
                        <a:rPr lang="ru-RU" sz="1100" baseline="0" dirty="0" smtClean="0"/>
                        <a:t> или конференцию и готовить документы по ним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100" baseline="0" dirty="0" smtClean="0"/>
                        <a:t>Нельзя выдвинуть члена другой партии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100" baseline="0" dirty="0" smtClean="0"/>
                        <a:t>Возможность отзыва кандидата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100" baseline="0" dirty="0" smtClean="0"/>
                        <a:t>Отсутствие собственного избирательного счета</a:t>
                      </a:r>
                      <a:endParaRPr lang="ru-RU" sz="1100" dirty="0"/>
                    </a:p>
                  </a:txBody>
                  <a:tcPr>
                    <a:solidFill>
                      <a:srgbClr val="FF6699"/>
                    </a:solidFill>
                  </a:tcPr>
                </a:tc>
              </a:tr>
              <a:tr h="1239348">
                <a:tc>
                  <a:txBody>
                    <a:bodyPr/>
                    <a:lstStyle/>
                    <a:p>
                      <a:r>
                        <a:rPr lang="ru-RU" dirty="0" smtClean="0"/>
                        <a:t>От партии </a:t>
                      </a:r>
                      <a:r>
                        <a:rPr lang="ru-RU" sz="1200" dirty="0" smtClean="0"/>
                        <a:t>(или ее территориального</a:t>
                      </a:r>
                      <a:r>
                        <a:rPr lang="ru-RU" sz="1200" baseline="0" dirty="0" smtClean="0"/>
                        <a:t> подразделения)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dirty="0" smtClean="0"/>
                        <a:t>по мажоритарному округу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1) Не надо собирать подписи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2) Можно использовать  ресурсы партии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3) Можно  вести персональную агитацию</a:t>
                      </a:r>
                    </a:p>
                    <a:p>
                      <a:endParaRPr lang="ru-RU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100" dirty="0" smtClean="0"/>
                        <a:t>Надо проводить собрание</a:t>
                      </a:r>
                      <a:r>
                        <a:rPr lang="ru-RU" sz="1100" baseline="0" dirty="0" smtClean="0"/>
                        <a:t> или конференцию и готовить документы по ним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100" baseline="0" dirty="0" smtClean="0"/>
                        <a:t>Нельзя выдвинуть члена другой партии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100" baseline="0" dirty="0" smtClean="0"/>
                        <a:t>Возможность отзыва кандидата</a:t>
                      </a:r>
                      <a:endParaRPr lang="ru-RU" sz="1100" dirty="0" smtClean="0"/>
                    </a:p>
                  </a:txBody>
                  <a:tcPr>
                    <a:solidFill>
                      <a:srgbClr val="FF6699"/>
                    </a:solidFill>
                  </a:tcPr>
                </a:tc>
              </a:tr>
              <a:tr h="1074101">
                <a:tc>
                  <a:txBody>
                    <a:bodyPr/>
                    <a:lstStyle/>
                    <a:p>
                      <a:r>
                        <a:rPr lang="ru-RU" dirty="0" smtClean="0"/>
                        <a:t>От ОО </a:t>
                      </a:r>
                      <a:r>
                        <a:rPr lang="ru-RU" sz="1400" dirty="0" smtClean="0"/>
                        <a:t>(общественного объединения)</a:t>
                      </a:r>
                      <a:r>
                        <a:rPr lang="ru-RU" dirty="0" smtClean="0"/>
                        <a:t> по мажоритарному округу </a:t>
                      </a:r>
                      <a:r>
                        <a:rPr lang="ru-RU" sz="1100" dirty="0" smtClean="0"/>
                        <a:t>(только на местных выборах)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100" dirty="0" smtClean="0"/>
                        <a:t>Можно использовать  ресурсы</a:t>
                      </a:r>
                      <a:r>
                        <a:rPr lang="ru-RU" sz="1100" baseline="0" dirty="0" smtClean="0"/>
                        <a:t> ОО, в том числе ее бренд</a:t>
                      </a:r>
                      <a:endParaRPr lang="ru-RU" sz="1100" dirty="0" smtClean="0"/>
                    </a:p>
                    <a:p>
                      <a:pPr marL="228600" indent="-228600">
                        <a:buAutoNum type="arabicParenR"/>
                      </a:pPr>
                      <a:endParaRPr lang="ru-RU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100" dirty="0" smtClean="0"/>
                        <a:t>Надо проводить собрание</a:t>
                      </a:r>
                      <a:r>
                        <a:rPr lang="ru-RU" sz="1100" baseline="0" dirty="0" smtClean="0"/>
                        <a:t> или конференцию и готовить документы по ним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100" baseline="0" dirty="0" smtClean="0"/>
                        <a:t>Возможность отзыва кандидата</a:t>
                      </a:r>
                    </a:p>
                    <a:p>
                      <a:endParaRPr lang="ru-RU" sz="1100" dirty="0"/>
                    </a:p>
                  </a:txBody>
                  <a:tcPr>
                    <a:solidFill>
                      <a:srgbClr val="FF6699"/>
                    </a:solidFill>
                  </a:tcPr>
                </a:tc>
              </a:tr>
              <a:tr h="826232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Самовыдвижение</a:t>
                      </a:r>
                      <a:r>
                        <a:rPr lang="ru-RU" baseline="0" dirty="0" smtClean="0"/>
                        <a:t> по мажоритарному округу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1100" dirty="0" smtClean="0"/>
                        <a:t>Использование бренда независимости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100" dirty="0" smtClean="0"/>
                        <a:t>Не</a:t>
                      </a:r>
                      <a:r>
                        <a:rPr lang="ru-RU" sz="1100" baseline="0" dirty="0" smtClean="0"/>
                        <a:t>зависимость от  партийных функционеров, не надо проводить собрание</a:t>
                      </a:r>
                      <a:endParaRPr lang="ru-RU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1100" dirty="0" smtClean="0"/>
                        <a:t>Надо собирать подписи, дополнительная</a:t>
                      </a:r>
                      <a:r>
                        <a:rPr lang="ru-RU" sz="1100" baseline="0" dirty="0" smtClean="0"/>
                        <a:t> возможность отказа в регистрации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100" baseline="0" dirty="0" smtClean="0"/>
                        <a:t>Нельзя использовать ресурсы партии</a:t>
                      </a:r>
                      <a:endParaRPr lang="ru-RU" sz="1100" dirty="0"/>
                    </a:p>
                  </a:txBody>
                  <a:tcP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78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выдвижения и регистрации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833091"/>
              </p:ext>
            </p:extLst>
          </p:nvPr>
        </p:nvGraphicFramePr>
        <p:xfrm>
          <a:off x="914400" y="1628775"/>
          <a:ext cx="73152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4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Сроки выдвижения и регистрации !!!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14400" y="1700809"/>
            <a:ext cx="7315200" cy="46085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Законом о конкретных выборах устанавливается </a:t>
            </a:r>
            <a:r>
              <a:rPr lang="ru-RU" dirty="0" smtClean="0"/>
              <a:t>самый поздний </a:t>
            </a:r>
            <a:r>
              <a:rPr lang="ru-RU" dirty="0" smtClean="0"/>
              <a:t>срок подачи документов на регистрацию.  </a:t>
            </a:r>
            <a:r>
              <a:rPr lang="ru-RU" dirty="0" smtClean="0"/>
              <a:t>Иногда также устанавливается самый ранний срок подачи документов на выдвижение. </a:t>
            </a:r>
            <a:r>
              <a:rPr lang="ru-RU" sz="1700" dirty="0" smtClean="0"/>
              <a:t>Наиболее надежным источником информации об этих сроках является</a:t>
            </a:r>
            <a:r>
              <a:rPr lang="ru-RU" dirty="0" smtClean="0"/>
              <a:t> </a:t>
            </a:r>
            <a:r>
              <a:rPr lang="ru-RU" b="1" dirty="0" smtClean="0"/>
              <a:t>Календарный </a:t>
            </a:r>
            <a:r>
              <a:rPr lang="ru-RU" b="1" dirty="0" smtClean="0"/>
              <a:t>план избирательной </a:t>
            </a:r>
            <a:r>
              <a:rPr lang="ru-RU" b="1" dirty="0" smtClean="0"/>
              <a:t>кампании</a:t>
            </a:r>
            <a:r>
              <a:rPr lang="ru-RU" sz="1700" dirty="0"/>
              <a:t>, который </a:t>
            </a:r>
            <a:r>
              <a:rPr lang="ru-RU" sz="1700" dirty="0" smtClean="0"/>
              <a:t>обычно принимается решением организующей комиссии.</a:t>
            </a:r>
            <a:r>
              <a:rPr lang="ru-RU" dirty="0" smtClean="0"/>
              <a:t> </a:t>
            </a:r>
            <a:endParaRPr lang="ru-RU" b="1" dirty="0" smtClean="0"/>
          </a:p>
          <a:p>
            <a:pPr marL="4572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Важно не пропустить эти сроки!</a:t>
            </a:r>
            <a:r>
              <a:rPr lang="ru-RU" dirty="0" smtClean="0"/>
              <a:t> </a:t>
            </a:r>
          </a:p>
          <a:p>
            <a:r>
              <a:rPr lang="ru-RU" u="sng" dirty="0" smtClean="0"/>
              <a:t>Обычно</a:t>
            </a:r>
            <a:r>
              <a:rPr lang="ru-RU" dirty="0" smtClean="0"/>
              <a:t> последний срок подачи документов на регистрацию 35– 45 дней до дня голосования</a:t>
            </a:r>
          </a:p>
          <a:p>
            <a:r>
              <a:rPr lang="ru-RU" u="sng" dirty="0" smtClean="0"/>
              <a:t>Обычно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последний срок подачи документов на выдвижение совпадает с крайним сроком подачи документов на регистрацию.</a:t>
            </a:r>
          </a:p>
          <a:p>
            <a:r>
              <a:rPr lang="ru-RU" u="sng" dirty="0" smtClean="0"/>
              <a:t>Иногда</a:t>
            </a:r>
            <a:r>
              <a:rPr lang="ru-RU" dirty="0" smtClean="0"/>
              <a:t> устанавливаются ограничения на последний срок выдвижения и на первый срок подачи документов на регистрацию.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96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Выдвижение от партии в составе списка. Алгоритм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167665"/>
              </p:ext>
            </p:extLst>
          </p:nvPr>
        </p:nvGraphicFramePr>
        <p:xfrm>
          <a:off x="914400" y="1557338"/>
          <a:ext cx="7315200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8144" y="602128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Регистрация списка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8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Autofit/>
          </a:bodyPr>
          <a:lstStyle/>
          <a:p>
            <a:r>
              <a:rPr lang="ru-RU" sz="2800" dirty="0" smtClean="0"/>
              <a:t>Выдвижение от избирательного объединения (партия, ОО) по мажоритарному округу. Алгоритм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503336"/>
              </p:ext>
            </p:extLst>
          </p:nvPr>
        </p:nvGraphicFramePr>
        <p:xfrm>
          <a:off x="914400" y="1557338"/>
          <a:ext cx="7315200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0152" y="5927195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Индивидуальная регистрация в ОИК каждого кандидата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83776" y="2851387"/>
            <a:ext cx="288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(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714880" y="2781122"/>
            <a:ext cx="288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006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 1. Общие сведения о выборах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725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Autofit/>
          </a:bodyPr>
          <a:lstStyle/>
          <a:p>
            <a:r>
              <a:rPr lang="ru-RU" dirty="0" smtClean="0"/>
              <a:t>Самовыдвижение. Алгоритм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37311"/>
              </p:ext>
            </p:extLst>
          </p:nvPr>
        </p:nvGraphicFramePr>
        <p:xfrm>
          <a:off x="914400" y="1557338"/>
          <a:ext cx="7315200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23728" y="509619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/>
              <a:t>Регистрация в ОИК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83776" y="2851387"/>
            <a:ext cx="288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(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714880" y="2781122"/>
            <a:ext cx="288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888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Документы, которые при любом виде выдвижения придется готовить кандидату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8801"/>
            <a:ext cx="7315200" cy="4680560"/>
          </a:xfrm>
        </p:spPr>
        <p:txBody>
          <a:bodyPr>
            <a:normAutofit fontScale="77500" lnSpcReduction="2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dirty="0" smtClean="0"/>
              <a:t>Заявление </a:t>
            </a:r>
            <a:r>
              <a:rPr lang="ru-RU" dirty="0"/>
              <a:t>о согласии баллотироваться по соответствующему избирательному округу с обязательством в случае </a:t>
            </a:r>
            <a:r>
              <a:rPr lang="ru-RU" dirty="0" smtClean="0"/>
              <a:t>избрания </a:t>
            </a:r>
            <a:r>
              <a:rPr lang="ru-RU" dirty="0"/>
              <a:t>прекратить деятельность, несовместимую со статусом депутата или с замещением иной выборной </a:t>
            </a:r>
            <a:r>
              <a:rPr lang="ru-RU" dirty="0" smtClean="0"/>
              <a:t>должности. В заявлении указываются следующие данные: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фамилия</a:t>
            </a:r>
            <a:r>
              <a:rPr lang="ru-RU" dirty="0"/>
              <a:t>, имя, </a:t>
            </a:r>
            <a:r>
              <a:rPr lang="ru-RU" dirty="0" smtClean="0"/>
              <a:t>отчество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дата </a:t>
            </a:r>
            <a:r>
              <a:rPr lang="ru-RU" dirty="0"/>
              <a:t>и место </a:t>
            </a:r>
            <a:r>
              <a:rPr lang="ru-RU" dirty="0" smtClean="0"/>
              <a:t>рождения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адрес </a:t>
            </a:r>
            <a:r>
              <a:rPr lang="ru-RU" dirty="0"/>
              <a:t>места </a:t>
            </a:r>
            <a:r>
              <a:rPr lang="ru-RU" dirty="0" smtClean="0"/>
              <a:t>жительства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данные паспорта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гражданство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образование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основное </a:t>
            </a:r>
            <a:r>
              <a:rPr lang="ru-RU" dirty="0"/>
              <a:t>место работы или </a:t>
            </a:r>
            <a:r>
              <a:rPr lang="ru-RU" dirty="0" smtClean="0"/>
              <a:t>службы, </a:t>
            </a:r>
            <a:r>
              <a:rPr lang="ru-RU" dirty="0"/>
              <a:t>занимаемая должность (в случае отсутствия основного места работы или службы - род занятий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При наличии также указываются: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/>
              <a:t>Депутатство не непостоянной основе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/>
              <a:t>Наличие непогашенной судимости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При желании указывается принадлежность к партии или ОО</a:t>
            </a:r>
          </a:p>
          <a:p>
            <a:pPr marL="502920" indent="-457200">
              <a:buFont typeface="+mj-lt"/>
              <a:buAutoNum type="arabicPeriod" startAt="2"/>
            </a:pPr>
            <a:r>
              <a:rPr lang="ru-RU" b="1" dirty="0" smtClean="0">
                <a:solidFill>
                  <a:srgbClr val="FFFF00"/>
                </a:solidFill>
              </a:rPr>
              <a:t>Подтверждающие документы</a:t>
            </a:r>
          </a:p>
          <a:p>
            <a:pPr marL="502920" indent="-457200">
              <a:buFont typeface="+mj-lt"/>
              <a:buAutoNum type="arabicPeriod" startAt="2"/>
            </a:pPr>
            <a:r>
              <a:rPr lang="ru-RU" dirty="0" smtClean="0"/>
              <a:t>Сведения о доходах и имуществе по установленной </a:t>
            </a:r>
            <a:r>
              <a:rPr lang="ru-RU" dirty="0" smtClean="0"/>
              <a:t>форме (Приложение 1 к Закону о гарантиях)</a:t>
            </a:r>
            <a:endParaRPr lang="ru-RU" dirty="0" smtClean="0"/>
          </a:p>
          <a:p>
            <a:pPr marL="502920" indent="-457200">
              <a:buFont typeface="+mj-lt"/>
              <a:buAutoNum type="arabicPeriod" startAt="2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4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Самовыдвижение. Советы. </a:t>
            </a:r>
            <a:br>
              <a:rPr lang="ru-RU" sz="2400" dirty="0" smtClean="0"/>
            </a:br>
            <a:r>
              <a:rPr lang="ru-RU" dirty="0" smtClean="0"/>
              <a:t>Выдвижение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 fontScale="85000" lnSpcReduction="20000"/>
          </a:bodyPr>
          <a:lstStyle/>
          <a:p>
            <a:pPr marL="560070" indent="-514350">
              <a:buFont typeface="+mj-lt"/>
              <a:buAutoNum type="romanU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Заявление о согласии баллотироваться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Строго придерживайтесь формулировок, указанных в  законе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Все сведения об образовании должны быть подтверждены документами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Фразу об обязательстве сложить полномочия надо переписать дословно</a:t>
            </a:r>
          </a:p>
          <a:p>
            <a:pPr marL="560070" indent="-514350">
              <a:buFont typeface="+mj-lt"/>
              <a:buAutoNum type="romanU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Подтверждающие документы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Представьте ксерокопию </a:t>
            </a:r>
            <a:r>
              <a:rPr lang="ru-RU" b="1" dirty="0" smtClean="0"/>
              <a:t>ВСЕХ</a:t>
            </a:r>
            <a:r>
              <a:rPr lang="ru-RU" dirty="0" smtClean="0"/>
              <a:t> (даже пустых) страниц </a:t>
            </a:r>
            <a:r>
              <a:rPr lang="ru-RU" dirty="0" smtClean="0"/>
              <a:t>паспорта. Убедитесь, что Ваш </a:t>
            </a:r>
            <a:r>
              <a:rPr lang="ru-RU" dirty="0"/>
              <a:t>паспорт действителен </a:t>
            </a:r>
            <a:r>
              <a:rPr lang="ru-RU" dirty="0" smtClean="0"/>
              <a:t>(не просрочен, без лишних печатей, </a:t>
            </a:r>
            <a:r>
              <a:rPr lang="ru-RU" dirty="0"/>
              <a:t>с </a:t>
            </a:r>
            <a:r>
              <a:rPr lang="ru-RU" dirty="0" smtClean="0"/>
              <a:t>правильным </a:t>
            </a:r>
            <a:r>
              <a:rPr lang="ru-RU" dirty="0"/>
              <a:t>местом рождения)</a:t>
            </a:r>
            <a:endParaRPr lang="ru-RU" dirty="0" smtClean="0"/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Для подтверждения места работы лучше всего представить трудовую книжку и одновременно справку с места работы. Сделайте для избиркома ксерокопию трудовой книжки. Пенсионеры предъявляют пенсионное удостоверение. Возможна (но нежелательна) формулировка «временно не работающий». Лучше указать род занятий, например «писатель», «домохозяйка». 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Все подтверждающие документы представляются в подлиннике. При этом на ксерокопиях, которые сдаются в </a:t>
            </a:r>
            <a:r>
              <a:rPr lang="ru-RU" dirty="0" smtClean="0"/>
              <a:t>комиссию, </a:t>
            </a:r>
            <a:r>
              <a:rPr lang="ru-RU" dirty="0" smtClean="0"/>
              <a:t>принимающее лицо должно сделать надпись «Копия верна» и поставить свою подпись с расшифровкой.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Если в заявлении указана принадлежность к партии или ОО (которая будет указана в избирательном бюллетене), то надо позаботиться о подтверждающих документах, заверенных уполномоченным  (по уставу) лицом.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5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Самовыдвижение. Советы. </a:t>
            </a:r>
            <a:br>
              <a:rPr lang="ru-RU" sz="2400" dirty="0" smtClean="0"/>
            </a:br>
            <a:r>
              <a:rPr lang="ru-RU" dirty="0" smtClean="0"/>
              <a:t>Выдвижение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romanUcPeriod" startAt="3"/>
            </a:pPr>
            <a:r>
              <a:rPr lang="ru-RU" b="1" dirty="0"/>
              <a:t>Сведения о доходах и имуществе</a:t>
            </a:r>
            <a:r>
              <a:rPr lang="ru-RU" dirty="0"/>
              <a:t> </a:t>
            </a:r>
            <a:r>
              <a:rPr lang="ru-RU" dirty="0" smtClean="0"/>
              <a:t>вносятся </a:t>
            </a:r>
            <a:r>
              <a:rPr lang="ru-RU" dirty="0"/>
              <a:t>в установленную законом форму (Приложение 1 ФЗГ). </a:t>
            </a:r>
          </a:p>
          <a:p>
            <a:pPr lvl="1"/>
            <a:r>
              <a:rPr lang="ru-RU" dirty="0"/>
              <a:t>Не забывайте никакие виды своих доходов и имущества! Подтверждающие документы не нужны, но для страховки их лучше сделать и держать при себе.</a:t>
            </a:r>
          </a:p>
          <a:p>
            <a:pPr lvl="1"/>
            <a:r>
              <a:rPr lang="ru-RU" dirty="0"/>
              <a:t>В малых округах (до 5000 избирателей) иногда  эти сведения не </a:t>
            </a:r>
            <a:r>
              <a:rPr lang="ru-RU" dirty="0" smtClean="0"/>
              <a:t>требуются</a:t>
            </a:r>
          </a:p>
          <a:p>
            <a:pPr marL="560070" indent="-514350">
              <a:buFont typeface="+mj-lt"/>
              <a:buAutoNum type="romanUcPeriod" startAt="4"/>
            </a:pPr>
            <a:r>
              <a:rPr lang="ru-RU" dirty="0" smtClean="0"/>
              <a:t>При обнаружении неполноты сведений комиссия обязана сообщить об этом кандидату не позднее, чем за 3 дня до дня заседания, на котором рассматривается вопрос о регистрации. Кандидат имеет право вносить изменения не позднее, чем за 1 день до этого заседания.</a:t>
            </a:r>
            <a:endParaRPr lang="ru-RU" dirty="0"/>
          </a:p>
          <a:p>
            <a:pPr marL="560070" indent="-514350">
              <a:buFont typeface="+mj-lt"/>
              <a:buAutoNum type="romanUcPeriod" startAt="3"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80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Самовыдвижение. Советы.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600" dirty="0" smtClean="0"/>
              <a:t>Работа с избирательным фондом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 fontScale="92500" lnSpcReduction="10000"/>
          </a:bodyPr>
          <a:lstStyle/>
          <a:p>
            <a:pPr marL="560070" indent="-514350">
              <a:buFont typeface="+mj-lt"/>
              <a:buAutoNum type="romanUcPeriod"/>
            </a:pPr>
            <a:r>
              <a:rPr lang="ru-RU" dirty="0" smtClean="0"/>
              <a:t>Потребуйте от комиссии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Инструкцию</a:t>
            </a:r>
            <a:r>
              <a:rPr lang="ru-RU" dirty="0" smtClean="0"/>
              <a:t>, содержащую порядок работы с избирательным фондом. Такая инструкция обычно принимается Избирательной комиссией субъекта Федерации совместно со Сбербанком. Эта инструкция наиболее подробно описывает правила ведения избирательного счета. Скопируйте для себя эту инструкцию и передайте ее своему финансовому уполномоченному. Кроме того, </a:t>
            </a:r>
            <a:r>
              <a:rPr lang="ru-RU" dirty="0" err="1" smtClean="0"/>
              <a:t>финуполномоченный</a:t>
            </a:r>
            <a:r>
              <a:rPr lang="ru-RU" dirty="0" smtClean="0"/>
              <a:t> должен изучить статьи закона, регламентирующие финансовое обеспечение кампании.</a:t>
            </a:r>
          </a:p>
          <a:p>
            <a:pPr marL="560070" indent="-514350">
              <a:buFont typeface="+mj-lt"/>
              <a:buAutoNum type="romanUcPeriod"/>
            </a:pPr>
            <a:r>
              <a:rPr lang="ru-RU" dirty="0" smtClean="0"/>
              <a:t>Тщательно  следите </a:t>
            </a:r>
            <a:r>
              <a:rPr lang="ru-RU" b="1" dirty="0" smtClean="0"/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правильностью оформления </a:t>
            </a:r>
            <a:r>
              <a:rPr lang="ru-RU" b="1" dirty="0" smtClean="0"/>
              <a:t>пожертвований</a:t>
            </a:r>
            <a:r>
              <a:rPr lang="ru-RU" dirty="0" smtClean="0"/>
              <a:t> в избирательный фонд (особенно – первых). В документах, оформляющих такие пожертвования</a:t>
            </a:r>
            <a:r>
              <a:rPr lang="en-US" dirty="0" smtClean="0"/>
              <a:t> </a:t>
            </a:r>
            <a:r>
              <a:rPr lang="ru-RU" dirty="0" smtClean="0"/>
              <a:t>должны присутствовать все реквизиты, указанные в законе. Физлица часто забывают дату рождения, </a:t>
            </a:r>
            <a:r>
              <a:rPr lang="ru-RU" dirty="0" err="1" smtClean="0"/>
              <a:t>юрлица</a:t>
            </a:r>
            <a:r>
              <a:rPr lang="ru-RU" dirty="0" smtClean="0"/>
              <a:t> – дату регистрации.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/>
          </a:bodyPr>
          <a:lstStyle/>
          <a:p>
            <a:r>
              <a:rPr lang="ru-RU" sz="2400" dirty="0"/>
              <a:t>Самовыдвижение. Советы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Сбор подписей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/>
              <a:t>Изготовление подписных листов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/>
              <a:t>Строго следуйте форме </a:t>
            </a:r>
            <a:r>
              <a:rPr lang="ru-RU" sz="3600" dirty="0" smtClean="0"/>
              <a:t>листа из </a:t>
            </a:r>
            <a:r>
              <a:rPr lang="ru-RU" sz="3600" dirty="0" smtClean="0"/>
              <a:t>закона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/>
              <a:t>В «шапке» </a:t>
            </a:r>
            <a:r>
              <a:rPr lang="ru-RU" sz="3600" dirty="0" smtClean="0"/>
              <a:t>листа педантично укажите  все требуемые реквизиты, но не указывайте </a:t>
            </a:r>
            <a:r>
              <a:rPr lang="ru-RU" sz="3600" dirty="0" smtClean="0"/>
              <a:t>лишнего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/>
              <a:t>Оплатите изготовление листов из избирательного </a:t>
            </a:r>
            <a:r>
              <a:rPr lang="ru-RU" sz="3600" dirty="0" smtClean="0"/>
              <a:t>фонда (изготовив один лист, сделайте копии в копировальном центре и возьмите квитанцию)</a:t>
            </a:r>
            <a:endParaRPr lang="ru-RU" sz="3600" dirty="0" smtClean="0"/>
          </a:p>
          <a:p>
            <a:pPr lvl="1">
              <a:buFont typeface="Wingdings" pitchFamily="2" charset="2"/>
              <a:buChar char="ü"/>
            </a:pPr>
            <a:r>
              <a:rPr lang="ru-RU" sz="3600" dirty="0" smtClean="0"/>
              <a:t>Установите контакт с </a:t>
            </a:r>
            <a:r>
              <a:rPr lang="ru-RU" sz="3600" dirty="0" smtClean="0"/>
              <a:t>комиссией (покажите ей бланк листа, письменно задайте вопросы, связанные с правильным оформлением адресов)</a:t>
            </a:r>
            <a:endParaRPr lang="ru-RU" sz="3600" dirty="0" smtClean="0"/>
          </a:p>
          <a:p>
            <a:pPr>
              <a:buFont typeface="Wingdings" pitchFamily="2" charset="2"/>
              <a:buChar char="ü"/>
            </a:pPr>
            <a:r>
              <a:rPr lang="ru-RU" sz="4300" dirty="0" smtClean="0"/>
              <a:t>При сборе сверяйтесь с </a:t>
            </a:r>
            <a:r>
              <a:rPr lang="ru-RU" sz="4300" dirty="0" smtClean="0"/>
              <a:t>паспортом избирателя</a:t>
            </a:r>
            <a:endParaRPr lang="ru-RU" sz="4300" dirty="0" smtClean="0"/>
          </a:p>
          <a:p>
            <a:pPr lvl="1">
              <a:buFont typeface="Wingdings" pitchFamily="2" charset="2"/>
              <a:buChar char="ü"/>
            </a:pPr>
            <a:endParaRPr lang="ru-RU" sz="2400" dirty="0" smtClean="0"/>
          </a:p>
          <a:p>
            <a:pPr lvl="1">
              <a:buFont typeface="Wingdings" pitchFamily="2" charset="2"/>
              <a:buChar char="ü"/>
            </a:pP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0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/>
          </a:bodyPr>
          <a:lstStyle/>
          <a:p>
            <a:r>
              <a:rPr lang="ru-RU" sz="2400" dirty="0"/>
              <a:t>Самовыдвижение. Советы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Сбор подписей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Необходимое для регистрации число подписей устанавливает комиссия</a:t>
            </a:r>
            <a:r>
              <a:rPr lang="en-US" sz="2800" dirty="0" smtClean="0"/>
              <a:t> </a:t>
            </a:r>
            <a:r>
              <a:rPr lang="ru-RU" sz="2800" dirty="0" smtClean="0"/>
              <a:t>(ОИК) своим решением. </a:t>
            </a:r>
            <a:r>
              <a:rPr lang="ru-RU" sz="2800" dirty="0" smtClean="0"/>
              <a:t>Можно сдать на 10% больше (или на 4, если </a:t>
            </a:r>
            <a:r>
              <a:rPr lang="ru-RU" sz="2800" dirty="0" smtClean="0"/>
              <a:t>подписей </a:t>
            </a:r>
            <a:r>
              <a:rPr lang="en-US" sz="2800" dirty="0" smtClean="0"/>
              <a:t>&lt;</a:t>
            </a:r>
            <a:r>
              <a:rPr lang="ru-RU" sz="2800" dirty="0" smtClean="0"/>
              <a:t>40</a:t>
            </a:r>
            <a:r>
              <a:rPr lang="en-US" sz="2800" dirty="0" smtClean="0"/>
              <a:t>)</a:t>
            </a:r>
            <a:r>
              <a:rPr lang="ru-RU" sz="28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Если </a:t>
            </a:r>
            <a:r>
              <a:rPr lang="ru-RU" sz="2800" dirty="0"/>
              <a:t>подписей &lt;</a:t>
            </a:r>
            <a:r>
              <a:rPr lang="ru-RU" sz="2800" dirty="0" smtClean="0"/>
              <a:t>100, собирайте их лично. 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Соберите подписей в 1,5 раза больше.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Прочитайте </a:t>
            </a:r>
            <a:r>
              <a:rPr lang="ru-RU" sz="2800" dirty="0"/>
              <a:t>закон и </a:t>
            </a:r>
            <a:r>
              <a:rPr lang="ru-RU" sz="2800" dirty="0" smtClean="0"/>
              <a:t>сверьте </a:t>
            </a:r>
            <a:r>
              <a:rPr lang="ru-RU" sz="2800" dirty="0"/>
              <a:t>каждую фразу закона со своими подписными листами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Проверьте подписи (полнота данных,  полные даты – только у 18-летних, даты внесения </a:t>
            </a:r>
            <a:r>
              <a:rPr lang="ru-RU" sz="2800" dirty="0" smtClean="0"/>
              <a:t>подписей должны быть проставлены избирателем). </a:t>
            </a:r>
            <a:endParaRPr lang="ru-RU" sz="2800" dirty="0" smtClean="0"/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Заверьте исправления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6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/>
          </a:bodyPr>
          <a:lstStyle/>
          <a:p>
            <a:r>
              <a:rPr lang="ru-RU" sz="2400" dirty="0"/>
              <a:t>Самовыдвижение. Советы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Сбор подписей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3200" dirty="0" smtClean="0"/>
              <a:t>Особое внимание уделите  </a:t>
            </a:r>
            <a:r>
              <a:rPr lang="ru-RU" sz="3200" dirty="0" err="1" smtClean="0"/>
              <a:t>заверительным</a:t>
            </a:r>
            <a:r>
              <a:rPr lang="ru-RU" sz="3200" dirty="0" smtClean="0"/>
              <a:t> </a:t>
            </a:r>
            <a:r>
              <a:rPr lang="ru-RU" sz="3200" dirty="0" smtClean="0"/>
              <a:t>надписям (сборщиков и кандидата): </a:t>
            </a:r>
            <a:r>
              <a:rPr lang="ru-RU" sz="3200" dirty="0" smtClean="0"/>
              <a:t>все реквизиты, даты, адрес места жительства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/>
              <a:t>Сделайте копии подписных листов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/>
              <a:t>Протокол об итогах сбора подписей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/>
              <a:t>Список сборщиков подписей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2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Самовыдвижение. Советы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Сдача документов на регистрацию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595633"/>
              </p:ext>
            </p:extLst>
          </p:nvPr>
        </p:nvGraphicFramePr>
        <p:xfrm>
          <a:off x="914400" y="1484313"/>
          <a:ext cx="7315200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11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>
            <a:normAutofit/>
          </a:bodyPr>
          <a:lstStyle/>
          <a:p>
            <a:r>
              <a:rPr lang="ru-RU" sz="2400" dirty="0"/>
              <a:t>Самовыдвижение. Советы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Проверка подписей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/>
          </a:bodyPr>
          <a:lstStyle/>
          <a:p>
            <a:r>
              <a:rPr lang="ru-RU" dirty="0" smtClean="0"/>
              <a:t>После сдачи документов на регистрацию «курируйте» комиссию ежедневно. Узнавайте, когда и где будут происходить проверки подписей. Присутствуйте при проверках. Подпись легче </a:t>
            </a:r>
            <a:r>
              <a:rPr lang="ru-RU" dirty="0" err="1" smtClean="0"/>
              <a:t>отспорить</a:t>
            </a:r>
            <a:r>
              <a:rPr lang="ru-RU" dirty="0" smtClean="0"/>
              <a:t> при проверке, чем потом.</a:t>
            </a:r>
          </a:p>
          <a:p>
            <a:r>
              <a:rPr lang="ru-RU" dirty="0" smtClean="0"/>
              <a:t>При выбраковке подписи (недействительные, недостоверные) сразу обдумывайте возможности </a:t>
            </a:r>
            <a:r>
              <a:rPr lang="ru-RU" dirty="0" err="1" smtClean="0"/>
              <a:t>отспаривания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проверке подписей составляется Ведомость проверки, а затем – Протокол проверки. Протокол передается кандидату не позднее, чем за двое суток до заседания. Если предполагается отказ в регистрации – кандидат имеет право получить заверенные копии ведомости.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Государственное устройство и уровни власти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332079"/>
              </p:ext>
            </p:extLst>
          </p:nvPr>
        </p:nvGraphicFramePr>
        <p:xfrm>
          <a:off x="914400" y="1773238"/>
          <a:ext cx="7315200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3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315200" cy="1154097"/>
          </a:xfrm>
        </p:spPr>
        <p:txBody>
          <a:bodyPr/>
          <a:lstStyle/>
          <a:p>
            <a:r>
              <a:rPr lang="ru-RU" dirty="0" smtClean="0"/>
              <a:t>Отказ в регистрации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484784"/>
            <a:ext cx="698477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случае отказа в регистрации максимально быстро получите от комиссии заверенную копию решения (протокол и ведомость проверки должны быть уже у Вас на руках)</a:t>
            </a:r>
          </a:p>
          <a:p>
            <a:pPr algn="ctr"/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56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ru-RU" dirty="0" smtClean="0"/>
              <a:t>Органы власти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915692"/>
              </p:ext>
            </p:extLst>
          </p:nvPr>
        </p:nvGraphicFramePr>
        <p:xfrm>
          <a:off x="914400" y="1484313"/>
          <a:ext cx="7315200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131840" y="5229200"/>
            <a:ext cx="48965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Виды власти, не принадлежащие ветвям власти (прокуратуры, избиркомы</a:t>
            </a:r>
            <a:r>
              <a:rPr lang="ru-RU" dirty="0" smtClean="0"/>
              <a:t>, уполномоченные по правам,…)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555776" y="328498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55776" y="37170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555776" y="41490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555776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0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/>
          <a:lstStyle/>
          <a:p>
            <a:r>
              <a:rPr lang="ru-RU" dirty="0" smtClean="0"/>
              <a:t>Источники власти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700809"/>
            <a:ext cx="7315200" cy="4608552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Российской Федерации. Статья 3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latin typeface="Monotype Corsiva" pitchFamily="66" charset="0"/>
              </a:rPr>
              <a:t>1. Носителем суверенитета и единственным источником власти в Российской Федерации является ее многонациональный народ.</a:t>
            </a:r>
          </a:p>
          <a:p>
            <a:r>
              <a:rPr lang="ru-RU" dirty="0">
                <a:latin typeface="Monotype Corsiva" pitchFamily="66" charset="0"/>
              </a:rPr>
              <a:t>2. Народ осуществляет свою власть непосредственно, а также через органы государственной власти и органы местного самоуправления.</a:t>
            </a:r>
          </a:p>
          <a:p>
            <a:r>
              <a:rPr lang="ru-RU" dirty="0">
                <a:latin typeface="Monotype Corsiva" pitchFamily="66" charset="0"/>
              </a:rPr>
              <a:t>3. </a:t>
            </a:r>
            <a:r>
              <a:rPr lang="ru-RU" dirty="0">
                <a:solidFill>
                  <a:srgbClr val="FFFF00"/>
                </a:solidFill>
                <a:latin typeface="Monotype Corsiva" pitchFamily="66" charset="0"/>
              </a:rPr>
              <a:t>Высшим непосредственным выражением власти народа являются референдум и свободные выборы</a:t>
            </a:r>
            <a:r>
              <a:rPr lang="ru-RU" dirty="0">
                <a:latin typeface="Monotype Corsiva" pitchFamily="66" charset="0"/>
              </a:rPr>
              <a:t>.</a:t>
            </a:r>
          </a:p>
          <a:p>
            <a:r>
              <a:rPr lang="ru-RU" dirty="0">
                <a:latin typeface="Monotype Corsiva" pitchFamily="66" charset="0"/>
              </a:rPr>
              <a:t>4. Никто не может присваивать власть в Российской Федерации. Захват власти или присвоение властных полномочий преследуются по федеральному закону</a:t>
            </a:r>
            <a:r>
              <a:rPr lang="ru-RU" dirty="0" smtClean="0">
                <a:latin typeface="Monotype Corsiva" pitchFamily="66" charset="0"/>
              </a:rPr>
              <a:t>.</a:t>
            </a:r>
            <a:endParaRPr lang="ru-RU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8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еще: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i="1" dirty="0" smtClean="0"/>
              <a:t>Конституция РФ, статья 32, часть 2</a:t>
            </a:r>
            <a:endParaRPr lang="ru-RU" i="1" dirty="0" smtClean="0"/>
          </a:p>
          <a:p>
            <a:endParaRPr lang="ru-RU" dirty="0" smtClean="0"/>
          </a:p>
          <a:p>
            <a:r>
              <a:rPr lang="ru-RU" sz="2800" dirty="0" smtClean="0">
                <a:latin typeface="Monotype Corsiva" pitchFamily="66" charset="0"/>
              </a:rPr>
              <a:t>Граждане </a:t>
            </a:r>
            <a:r>
              <a:rPr lang="ru-RU" sz="2800" dirty="0">
                <a:latin typeface="Monotype Corsiva" pitchFamily="66" charset="0"/>
              </a:rPr>
              <a:t>Российской Федерации имеют право избирать и быть избранными в органы государственной власти и органы местного самоуправления, а также участвовать в референдуме.</a:t>
            </a:r>
          </a:p>
        </p:txBody>
      </p:sp>
    </p:spTree>
    <p:extLst>
      <p:ext uri="{BB962C8B-B14F-4D97-AF65-F5344CB8AC3E}">
        <p14:creationId xmlns:p14="http://schemas.microsoft.com/office/powerpoint/2010/main" val="119451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15200" cy="1154097"/>
          </a:xfrm>
        </p:spPr>
        <p:txBody>
          <a:bodyPr/>
          <a:lstStyle/>
          <a:p>
            <a:r>
              <a:rPr lang="ru-RU" dirty="0" smtClean="0"/>
              <a:t>Правила выборов	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880445"/>
              </p:ext>
            </p:extLst>
          </p:nvPr>
        </p:nvGraphicFramePr>
        <p:xfrm>
          <a:off x="179512" y="1703567"/>
          <a:ext cx="6480720" cy="460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715951" y="3421378"/>
            <a:ext cx="2448272" cy="864096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«Об основных гарантиях </a:t>
            </a:r>
            <a:r>
              <a:rPr lang="ru-RU" sz="1050" dirty="0" smtClean="0"/>
              <a:t>избирательных прав и права на участие в референдуме граждан Российской Федерации» </a:t>
            </a:r>
            <a:r>
              <a:rPr lang="ru-RU" dirty="0" smtClean="0"/>
              <a:t>(ФЗГ)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131840" y="3725369"/>
            <a:ext cx="576064" cy="28247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139887" y="4149080"/>
            <a:ext cx="576064" cy="432048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715951" y="4372623"/>
            <a:ext cx="2376264" cy="576064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Другие федеральные законы </a:t>
            </a:r>
            <a:endParaRPr lang="ru-RU" sz="16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131840" y="537321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931975" y="5373216"/>
            <a:ext cx="2232248" cy="7200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Регулируют особенности региональных и местных выборов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1844824"/>
            <a:ext cx="2448272" cy="40318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«О выборах депутатов ГД ФС РФ»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«О выборах Президента РФ»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Конституционный закон «О референдуме РФ»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«О ГАС «Выборы»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/>
              <a:t>«Об обеспечении конституционных прав граждан </a:t>
            </a:r>
            <a:r>
              <a:rPr lang="ru-RU" sz="1600" dirty="0" smtClean="0"/>
              <a:t>РФ </a:t>
            </a:r>
            <a:r>
              <a:rPr lang="ru-RU" sz="1600" dirty="0"/>
              <a:t>избирать и быть избранными в органы местного самоуправления»</a:t>
            </a:r>
          </a:p>
        </p:txBody>
      </p:sp>
      <p:cxnSp>
        <p:nvCxnSpPr>
          <p:cNvPr id="8" name="Прямая со стрелкой 7"/>
          <p:cNvCxnSpPr>
            <a:stCxn id="10" idx="0"/>
          </p:cNvCxnSpPr>
          <p:nvPr/>
        </p:nvCxnSpPr>
        <p:spPr>
          <a:xfrm>
            <a:off x="6092215" y="4660655"/>
            <a:ext cx="2799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3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154097"/>
          </a:xfrm>
        </p:spPr>
        <p:txBody>
          <a:bodyPr/>
          <a:lstStyle/>
          <a:p>
            <a:r>
              <a:rPr lang="ru-RU" dirty="0" smtClean="0"/>
              <a:t>Организаторы выборов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/>
          </a:bodyPr>
          <a:lstStyle/>
          <a:p>
            <a:r>
              <a:rPr lang="ru-RU" dirty="0" smtClean="0"/>
              <a:t>ФЗГ, п.7 ст.3:</a:t>
            </a:r>
            <a:endParaRPr lang="ru-RU" dirty="0"/>
          </a:p>
          <a:p>
            <a:pPr lvl="1"/>
            <a:r>
              <a:rPr lang="ru-RU" sz="1600" i="1" dirty="0" smtClean="0"/>
              <a:t>Выборы </a:t>
            </a:r>
            <a:r>
              <a:rPr lang="ru-RU" sz="1600" i="1" dirty="0"/>
              <a:t>и референдумы организуют и проводят комиссии. Вмешательство в деятельность комиссий со стороны законодательных (представительных) и исполнительных органов государственной власти, органов местного самоуправления, организаций, должностных лиц, иных граждан не допускается</a:t>
            </a:r>
            <a:r>
              <a:rPr lang="ru-RU" sz="1600" i="1" dirty="0" smtClean="0"/>
              <a:t>.</a:t>
            </a:r>
          </a:p>
          <a:p>
            <a:r>
              <a:rPr lang="ru-RU" dirty="0"/>
              <a:t>Система </a:t>
            </a:r>
            <a:r>
              <a:rPr lang="ru-RU" dirty="0" smtClean="0"/>
              <a:t>избирательных </a:t>
            </a:r>
            <a:r>
              <a:rPr lang="ru-RU" dirty="0" smtClean="0"/>
              <a:t>комиссий в РФ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50626892"/>
              </p:ext>
            </p:extLst>
          </p:nvPr>
        </p:nvGraphicFramePr>
        <p:xfrm>
          <a:off x="1835696" y="3573016"/>
          <a:ext cx="4392488" cy="2479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Блок-схема: альтернативный процесс 4"/>
          <p:cNvSpPr/>
          <p:nvPr/>
        </p:nvSpPr>
        <p:spPr>
          <a:xfrm>
            <a:off x="6732240" y="4010766"/>
            <a:ext cx="2304256" cy="64807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ИК муниципальных </a:t>
            </a:r>
            <a:r>
              <a:rPr lang="ru-RU" sz="1600" dirty="0" smtClean="0"/>
              <a:t>образований (ИКМО)</a:t>
            </a:r>
            <a:endParaRPr lang="ru-RU" sz="1600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732240" y="5150273"/>
            <a:ext cx="2304256" cy="648072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Окружные </a:t>
            </a:r>
            <a:r>
              <a:rPr lang="ru-RU" dirty="0" smtClean="0"/>
              <a:t>ИК (ОИК)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6201935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Конкретная структура ИК для каждых выборов определяется законом о конкретных выборах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5364088" y="4221088"/>
            <a:ext cx="136815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5508104" y="5198393"/>
            <a:ext cx="1224136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587515630"/>
              </p:ext>
            </p:extLst>
          </p:nvPr>
        </p:nvGraphicFramePr>
        <p:xfrm>
          <a:off x="467544" y="3717032"/>
          <a:ext cx="2220416" cy="167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24128" y="4093890"/>
            <a:ext cx="9361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Преду</a:t>
            </a:r>
            <a:r>
              <a:rPr lang="ru-RU" sz="1200" dirty="0" smtClean="0"/>
              <a:t>-смотрена </a:t>
            </a:r>
            <a:r>
              <a:rPr lang="ru-RU" sz="1200" dirty="0" err="1" smtClean="0"/>
              <a:t>возмож-ность</a:t>
            </a:r>
            <a:r>
              <a:rPr lang="ru-RU" sz="1200" dirty="0" smtClean="0"/>
              <a:t> передачи </a:t>
            </a:r>
            <a:r>
              <a:rPr lang="ru-RU" sz="1200" dirty="0" err="1" smtClean="0"/>
              <a:t>полномо</a:t>
            </a:r>
            <a:r>
              <a:rPr lang="ru-RU" sz="1200" dirty="0" smtClean="0"/>
              <a:t>-чий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123728" y="3861048"/>
            <a:ext cx="7920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пред-</a:t>
            </a:r>
            <a:r>
              <a:rPr lang="ru-RU" sz="1050" dirty="0" err="1" smtClean="0"/>
              <a:t>усмот</a:t>
            </a:r>
            <a:r>
              <a:rPr lang="ru-RU" sz="1050" dirty="0" smtClean="0"/>
              <a:t>-</a:t>
            </a:r>
            <a:r>
              <a:rPr lang="ru-RU" sz="1050" dirty="0" err="1" smtClean="0"/>
              <a:t>ренное</a:t>
            </a:r>
            <a:r>
              <a:rPr lang="ru-RU" sz="1050" dirty="0" smtClean="0"/>
              <a:t> законом  кура-</a:t>
            </a:r>
            <a:r>
              <a:rPr lang="ru-RU" sz="1050" dirty="0" err="1" smtClean="0"/>
              <a:t>торство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16346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Структура избирательных комиссий на муниципальных выборах </a:t>
            </a:r>
            <a:br>
              <a:rPr lang="ru-RU" sz="3200" dirty="0" smtClean="0"/>
            </a:br>
            <a:r>
              <a:rPr lang="ru-RU" sz="2200" dirty="0" smtClean="0"/>
              <a:t>(определяется законом о конкретных выборах)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965167"/>
              </p:ext>
            </p:extLst>
          </p:nvPr>
        </p:nvGraphicFramePr>
        <p:xfrm>
          <a:off x="914400" y="1557338"/>
          <a:ext cx="7315200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23728" y="5805264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FFFF00"/>
                </a:solidFill>
              </a:rPr>
              <a:t>На местных выборах региональные комиссии играют роль контрольных и методических органов. На практике они иногда незаконно вмешиваются в организацию и проведение местных выборов</a:t>
            </a:r>
            <a:endParaRPr lang="ru-RU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2961</TotalTime>
  <Words>2333</Words>
  <Application>Microsoft Office PowerPoint</Application>
  <PresentationFormat>Экран (4:3)</PresentationFormat>
  <Paragraphs>268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Перспектива</vt:lpstr>
      <vt:lpstr>Выдвижение и регистрация кандидатов в органы местного самоуправления Россия. Год 2012</vt:lpstr>
      <vt:lpstr>Раздел 1. Общие сведения о выборах </vt:lpstr>
      <vt:lpstr>Государственное устройство и уровни власти</vt:lpstr>
      <vt:lpstr>Органы власти</vt:lpstr>
      <vt:lpstr>Источники власти</vt:lpstr>
      <vt:lpstr>И еще:</vt:lpstr>
      <vt:lpstr>Правила выборов </vt:lpstr>
      <vt:lpstr>Организаторы выборов</vt:lpstr>
      <vt:lpstr>Структура избирательных комиссий на муниципальных выборах  (определяется законом о конкретных выборах)</vt:lpstr>
      <vt:lpstr>Избирательные системы</vt:lpstr>
      <vt:lpstr>Вариации избирательных систем</vt:lpstr>
      <vt:lpstr>Стадии избирательной кампании</vt:lpstr>
      <vt:lpstr>Право выдвижения кандидатов</vt:lpstr>
      <vt:lpstr>Перед тем, как выдвигаться кандидатом, надо решить для себя следующие вопросы:</vt:lpstr>
      <vt:lpstr>Виды выдвижения.  Достоинства и недостатки</vt:lpstr>
      <vt:lpstr>Этапы выдвижения и регистрации</vt:lpstr>
      <vt:lpstr>Сроки выдвижения и регистрации !!!</vt:lpstr>
      <vt:lpstr>Выдвижение от партии в составе списка. Алгоритм</vt:lpstr>
      <vt:lpstr>Выдвижение от избирательного объединения (партия, ОО) по мажоритарному округу. Алгоритм</vt:lpstr>
      <vt:lpstr>Самовыдвижение. Алгоритм</vt:lpstr>
      <vt:lpstr>Документы, которые при любом виде выдвижения придется готовить кандидату </vt:lpstr>
      <vt:lpstr>Самовыдвижение. Советы.  Выдвижение</vt:lpstr>
      <vt:lpstr>Самовыдвижение. Советы.  Выдвижение</vt:lpstr>
      <vt:lpstr>Самовыдвижение. Советы.  Работа с избирательным фондом</vt:lpstr>
      <vt:lpstr>Самовыдвижение. Советы. Сбор подписей</vt:lpstr>
      <vt:lpstr>Самовыдвижение. Советы. Сбор подписей</vt:lpstr>
      <vt:lpstr>Самовыдвижение. Советы. Сбор подписей</vt:lpstr>
      <vt:lpstr>Самовыдвижение. Советы. Сдача документов на регистрацию</vt:lpstr>
      <vt:lpstr>Самовыдвижение. Советы. Проверка подписей</vt:lpstr>
      <vt:lpstr>Отказ в регистрации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Выдвижение и регистрация кандидатов в органы российской власти.  Россия. Год 2012</dc:title>
  <dc:creator>Buzin</dc:creator>
  <cp:lastModifiedBy>Buzin</cp:lastModifiedBy>
  <cp:revision>97</cp:revision>
  <dcterms:created xsi:type="dcterms:W3CDTF">2012-07-27T09:22:06Z</dcterms:created>
  <dcterms:modified xsi:type="dcterms:W3CDTF">2012-08-06T15:58:45Z</dcterms:modified>
</cp:coreProperties>
</file>